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4"/>
  </p:sldMasterIdLst>
  <p:notesMasterIdLst>
    <p:notesMasterId r:id="rId15"/>
  </p:notesMasterIdLst>
  <p:sldIdLst>
    <p:sldId id="256" r:id="rId5"/>
    <p:sldId id="301" r:id="rId6"/>
    <p:sldId id="300" r:id="rId7"/>
    <p:sldId id="303" r:id="rId8"/>
    <p:sldId id="302" r:id="rId9"/>
    <p:sldId id="305" r:id="rId10"/>
    <p:sldId id="306" r:id="rId11"/>
    <p:sldId id="307" r:id="rId12"/>
    <p:sldId id="308" r:id="rId13"/>
    <p:sldId id="309" r:id="rId14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AFF"/>
    <a:srgbClr val="001155"/>
    <a:srgbClr val="FEBFC1"/>
    <a:srgbClr val="FFFFC1"/>
    <a:srgbClr val="BF9A07"/>
    <a:srgbClr val="CA587F"/>
    <a:srgbClr val="AA5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18D39-3B9F-4BA0-AFE7-E27B7452A29B}" v="2" dt="2025-03-26T07:07:39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68724" autoAdjust="0"/>
  </p:normalViewPr>
  <p:slideViewPr>
    <p:cSldViewPr snapToGrid="0" snapToObjects="1">
      <p:cViewPr>
        <p:scale>
          <a:sx n="75" d="100"/>
          <a:sy n="75" d="100"/>
        </p:scale>
        <p:origin x="456" y="486"/>
      </p:cViewPr>
      <p:guideLst>
        <p:guide orient="horz" pos="1620"/>
        <p:guide pos="2880"/>
      </p:guideLst>
    </p:cSldViewPr>
  </p:slideViewPr>
  <p:outlineViewPr>
    <p:cViewPr>
      <p:scale>
        <a:sx n="20" d="100"/>
        <a:sy n="20" d="100"/>
      </p:scale>
      <p:origin x="0" y="-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k Fabio PH Luzern" userId="4e10cdd2-ccbf-4177-b592-fcc39eb7c50b" providerId="ADAL" clId="{EC000743-6028-4559-8B31-D32B8D00BBFA}"/>
    <pc:docChg chg="undo custSel addSld delSld modSld sldOrd modMainMaster">
      <pc:chgData name="Blank Fabio PH Luzern" userId="4e10cdd2-ccbf-4177-b592-fcc39eb7c50b" providerId="ADAL" clId="{EC000743-6028-4559-8B31-D32B8D00BBFA}" dt="2024-05-22T13:25:00.320" v="3438" actId="47"/>
      <pc:docMkLst>
        <pc:docMk/>
      </pc:docMkLst>
      <pc:sldChg chg="addSp delSp modSp mod modTransition modNotesTx">
        <pc:chgData name="Blank Fabio PH Luzern" userId="4e10cdd2-ccbf-4177-b592-fcc39eb7c50b" providerId="ADAL" clId="{EC000743-6028-4559-8B31-D32B8D00BBFA}" dt="2024-05-22T13:24:51.499" v="3437" actId="1076"/>
        <pc:sldMkLst>
          <pc:docMk/>
          <pc:sldMk cId="3625916165" sldId="256"/>
        </pc:sldMkLst>
      </pc:sldChg>
      <pc:sldChg chg="del">
        <pc:chgData name="Blank Fabio PH Luzern" userId="4e10cdd2-ccbf-4177-b592-fcc39eb7c50b" providerId="ADAL" clId="{EC000743-6028-4559-8B31-D32B8D00BBFA}" dt="2024-01-17T11:38:01.571" v="0" actId="47"/>
        <pc:sldMkLst>
          <pc:docMk/>
          <pc:sldMk cId="2475974257" sldId="258"/>
        </pc:sldMkLst>
      </pc:sldChg>
      <pc:sldChg chg="del">
        <pc:chgData name="Blank Fabio PH Luzern" userId="4e10cdd2-ccbf-4177-b592-fcc39eb7c50b" providerId="ADAL" clId="{EC000743-6028-4559-8B31-D32B8D00BBFA}" dt="2024-01-17T11:38:02.884" v="7" actId="47"/>
        <pc:sldMkLst>
          <pc:docMk/>
          <pc:sldMk cId="2576949059" sldId="263"/>
        </pc:sldMkLst>
      </pc:sldChg>
      <pc:sldChg chg="del">
        <pc:chgData name="Blank Fabio PH Luzern" userId="4e10cdd2-ccbf-4177-b592-fcc39eb7c50b" providerId="ADAL" clId="{EC000743-6028-4559-8B31-D32B8D00BBFA}" dt="2024-01-17T11:38:04.858" v="18" actId="47"/>
        <pc:sldMkLst>
          <pc:docMk/>
          <pc:sldMk cId="4255430037" sldId="267"/>
        </pc:sldMkLst>
      </pc:sldChg>
      <pc:sldChg chg="del">
        <pc:chgData name="Blank Fabio PH Luzern" userId="4e10cdd2-ccbf-4177-b592-fcc39eb7c50b" providerId="ADAL" clId="{EC000743-6028-4559-8B31-D32B8D00BBFA}" dt="2024-01-17T11:38:07.451" v="29" actId="47"/>
        <pc:sldMkLst>
          <pc:docMk/>
          <pc:sldMk cId="834592508" sldId="268"/>
        </pc:sldMkLst>
      </pc:sldChg>
      <pc:sldChg chg="del">
        <pc:chgData name="Blank Fabio PH Luzern" userId="4e10cdd2-ccbf-4177-b592-fcc39eb7c50b" providerId="ADAL" clId="{EC000743-6028-4559-8B31-D32B8D00BBFA}" dt="2024-01-17T11:38:07.698" v="30" actId="47"/>
        <pc:sldMkLst>
          <pc:docMk/>
          <pc:sldMk cId="324237031" sldId="269"/>
        </pc:sldMkLst>
      </pc:sldChg>
      <pc:sldChg chg="del">
        <pc:chgData name="Blank Fabio PH Luzern" userId="4e10cdd2-ccbf-4177-b592-fcc39eb7c50b" providerId="ADAL" clId="{EC000743-6028-4559-8B31-D32B8D00BBFA}" dt="2024-01-17T11:38:07.248" v="28" actId="47"/>
        <pc:sldMkLst>
          <pc:docMk/>
          <pc:sldMk cId="1681890610" sldId="270"/>
        </pc:sldMkLst>
      </pc:sldChg>
      <pc:sldChg chg="del">
        <pc:chgData name="Blank Fabio PH Luzern" userId="4e10cdd2-ccbf-4177-b592-fcc39eb7c50b" providerId="ADAL" clId="{EC000743-6028-4559-8B31-D32B8D00BBFA}" dt="2024-01-17T11:38:09.051" v="33" actId="47"/>
        <pc:sldMkLst>
          <pc:docMk/>
          <pc:sldMk cId="3447222731" sldId="273"/>
        </pc:sldMkLst>
      </pc:sldChg>
      <pc:sldChg chg="del">
        <pc:chgData name="Blank Fabio PH Luzern" userId="4e10cdd2-ccbf-4177-b592-fcc39eb7c50b" providerId="ADAL" clId="{EC000743-6028-4559-8B31-D32B8D00BBFA}" dt="2024-01-17T11:38:02.024" v="2" actId="47"/>
        <pc:sldMkLst>
          <pc:docMk/>
          <pc:sldMk cId="2280927681" sldId="277"/>
        </pc:sldMkLst>
      </pc:sldChg>
      <pc:sldChg chg="del">
        <pc:chgData name="Blank Fabio PH Luzern" userId="4e10cdd2-ccbf-4177-b592-fcc39eb7c50b" providerId="ADAL" clId="{EC000743-6028-4559-8B31-D32B8D00BBFA}" dt="2024-01-17T11:38:02.546" v="5" actId="47"/>
        <pc:sldMkLst>
          <pc:docMk/>
          <pc:sldMk cId="4227056890" sldId="279"/>
        </pc:sldMkLst>
      </pc:sldChg>
      <pc:sldChg chg="del">
        <pc:chgData name="Blank Fabio PH Luzern" userId="4e10cdd2-ccbf-4177-b592-fcc39eb7c50b" providerId="ADAL" clId="{EC000743-6028-4559-8B31-D32B8D00BBFA}" dt="2024-01-17T11:38:02.382" v="4" actId="47"/>
        <pc:sldMkLst>
          <pc:docMk/>
          <pc:sldMk cId="582640190" sldId="280"/>
        </pc:sldMkLst>
      </pc:sldChg>
      <pc:sldChg chg="del">
        <pc:chgData name="Blank Fabio PH Luzern" userId="4e10cdd2-ccbf-4177-b592-fcc39eb7c50b" providerId="ADAL" clId="{EC000743-6028-4559-8B31-D32B8D00BBFA}" dt="2024-01-17T11:38:03.038" v="8" actId="47"/>
        <pc:sldMkLst>
          <pc:docMk/>
          <pc:sldMk cId="1608278658" sldId="281"/>
        </pc:sldMkLst>
      </pc:sldChg>
      <pc:sldChg chg="del">
        <pc:chgData name="Blank Fabio PH Luzern" userId="4e10cdd2-ccbf-4177-b592-fcc39eb7c50b" providerId="ADAL" clId="{EC000743-6028-4559-8B31-D32B8D00BBFA}" dt="2024-01-17T11:38:03.401" v="10" actId="47"/>
        <pc:sldMkLst>
          <pc:docMk/>
          <pc:sldMk cId="3381021066" sldId="282"/>
        </pc:sldMkLst>
      </pc:sldChg>
      <pc:sldChg chg="del">
        <pc:chgData name="Blank Fabio PH Luzern" userId="4e10cdd2-ccbf-4177-b592-fcc39eb7c50b" providerId="ADAL" clId="{EC000743-6028-4559-8B31-D32B8D00BBFA}" dt="2024-01-17T11:38:04.648" v="17" actId="47"/>
        <pc:sldMkLst>
          <pc:docMk/>
          <pc:sldMk cId="2081367881" sldId="283"/>
        </pc:sldMkLst>
      </pc:sldChg>
      <pc:sldChg chg="del">
        <pc:chgData name="Blank Fabio PH Luzern" userId="4e10cdd2-ccbf-4177-b592-fcc39eb7c50b" providerId="ADAL" clId="{EC000743-6028-4559-8B31-D32B8D00BBFA}" dt="2024-01-17T11:38:09.570" v="35" actId="47"/>
        <pc:sldMkLst>
          <pc:docMk/>
          <pc:sldMk cId="3976936692" sldId="285"/>
        </pc:sldMkLst>
      </pc:sldChg>
      <pc:sldChg chg="del">
        <pc:chgData name="Blank Fabio PH Luzern" userId="4e10cdd2-ccbf-4177-b592-fcc39eb7c50b" providerId="ADAL" clId="{EC000743-6028-4559-8B31-D32B8D00BBFA}" dt="2024-01-17T11:38:10.287" v="36" actId="47"/>
        <pc:sldMkLst>
          <pc:docMk/>
          <pc:sldMk cId="4001665455" sldId="286"/>
        </pc:sldMkLst>
      </pc:sldChg>
      <pc:sldChg chg="del">
        <pc:chgData name="Blank Fabio PH Luzern" userId="4e10cdd2-ccbf-4177-b592-fcc39eb7c50b" providerId="ADAL" clId="{EC000743-6028-4559-8B31-D32B8D00BBFA}" dt="2024-01-17T11:38:10.678" v="37" actId="47"/>
        <pc:sldMkLst>
          <pc:docMk/>
          <pc:sldMk cId="1737172874" sldId="287"/>
        </pc:sldMkLst>
      </pc:sldChg>
      <pc:sldChg chg="del">
        <pc:chgData name="Blank Fabio PH Luzern" userId="4e10cdd2-ccbf-4177-b592-fcc39eb7c50b" providerId="ADAL" clId="{EC000743-6028-4559-8B31-D32B8D00BBFA}" dt="2024-01-17T11:38:10.815" v="38" actId="47"/>
        <pc:sldMkLst>
          <pc:docMk/>
          <pc:sldMk cId="1483136825" sldId="288"/>
        </pc:sldMkLst>
      </pc:sldChg>
      <pc:sldChg chg="del">
        <pc:chgData name="Blank Fabio PH Luzern" userId="4e10cdd2-ccbf-4177-b592-fcc39eb7c50b" providerId="ADAL" clId="{EC000743-6028-4559-8B31-D32B8D00BBFA}" dt="2024-01-17T11:38:02.274" v="3" actId="47"/>
        <pc:sldMkLst>
          <pc:docMk/>
          <pc:sldMk cId="1008870643" sldId="289"/>
        </pc:sldMkLst>
      </pc:sldChg>
      <pc:sldChg chg="del">
        <pc:chgData name="Blank Fabio PH Luzern" userId="4e10cdd2-ccbf-4177-b592-fcc39eb7c50b" providerId="ADAL" clId="{EC000743-6028-4559-8B31-D32B8D00BBFA}" dt="2024-01-17T11:38:11.678" v="39" actId="47"/>
        <pc:sldMkLst>
          <pc:docMk/>
          <pc:sldMk cId="330976642" sldId="291"/>
        </pc:sldMkLst>
      </pc:sldChg>
      <pc:sldChg chg="addSp delSp modSp del mod modTransition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2360297759" sldId="292"/>
        </pc:sldMkLst>
      </pc:sldChg>
      <pc:sldChg chg="addSp delSp modSp add del mod modTransition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171990556" sldId="293"/>
        </pc:sldMkLst>
      </pc:sldChg>
      <pc:sldChg chg="addSp delSp modSp add del mod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3092932227" sldId="294"/>
        </pc:sldMkLst>
      </pc:sldChg>
      <pc:sldChg chg="addSp delSp modSp add del mod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4078064415" sldId="295"/>
        </pc:sldMkLst>
      </pc:sldChg>
      <pc:sldChg chg="del">
        <pc:chgData name="Blank Fabio PH Luzern" userId="4e10cdd2-ccbf-4177-b592-fcc39eb7c50b" providerId="ADAL" clId="{EC000743-6028-4559-8B31-D32B8D00BBFA}" dt="2024-01-17T11:38:05.273" v="20" actId="47"/>
        <pc:sldMkLst>
          <pc:docMk/>
          <pc:sldMk cId="4227009889" sldId="295"/>
        </pc:sldMkLst>
      </pc:sldChg>
      <pc:sldChg chg="addSp delSp modSp add del mod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1753623721" sldId="296"/>
        </pc:sldMkLst>
      </pc:sldChg>
      <pc:sldChg chg="addSp delSp modSp add del mod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1320098973" sldId="297"/>
        </pc:sldMkLst>
      </pc:sldChg>
      <pc:sldChg chg="addSp delSp modSp add del mod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686306430" sldId="298"/>
        </pc:sldMkLst>
      </pc:sldChg>
      <pc:sldChg chg="addSp delSp modSp add del mod ord modNotesTx">
        <pc:chgData name="Blank Fabio PH Luzern" userId="4e10cdd2-ccbf-4177-b592-fcc39eb7c50b" providerId="ADAL" clId="{EC000743-6028-4559-8B31-D32B8D00BBFA}" dt="2024-05-22T13:25:00.320" v="3438" actId="47"/>
        <pc:sldMkLst>
          <pc:docMk/>
          <pc:sldMk cId="3456422047" sldId="299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27:39.677" v="2283" actId="20577"/>
        <pc:sldMkLst>
          <pc:docMk/>
          <pc:sldMk cId="1529767320" sldId="300"/>
        </pc:sldMkLst>
      </pc:sldChg>
      <pc:sldChg chg="del">
        <pc:chgData name="Blank Fabio PH Luzern" userId="4e10cdd2-ccbf-4177-b592-fcc39eb7c50b" providerId="ADAL" clId="{EC000743-6028-4559-8B31-D32B8D00BBFA}" dt="2024-01-17T11:38:05.038" v="19" actId="47"/>
        <pc:sldMkLst>
          <pc:docMk/>
          <pc:sldMk cId="3530907658" sldId="300"/>
        </pc:sldMkLst>
      </pc:sldChg>
      <pc:sldChg chg="del">
        <pc:chgData name="Blank Fabio PH Luzern" userId="4e10cdd2-ccbf-4177-b592-fcc39eb7c50b" providerId="ADAL" clId="{EC000743-6028-4559-8B31-D32B8D00BBFA}" dt="2024-01-17T11:38:05.515" v="21" actId="47"/>
        <pc:sldMkLst>
          <pc:docMk/>
          <pc:sldMk cId="1338498190" sldId="301"/>
        </pc:sldMkLst>
      </pc:sldChg>
      <pc:sldChg chg="modSp add mod">
        <pc:chgData name="Blank Fabio PH Luzern" userId="4e10cdd2-ccbf-4177-b592-fcc39eb7c50b" providerId="ADAL" clId="{EC000743-6028-4559-8B31-D32B8D00BBFA}" dt="2024-01-17T12:19:13.433" v="2057" actId="113"/>
        <pc:sldMkLst>
          <pc:docMk/>
          <pc:sldMk cId="1468165245" sldId="301"/>
        </pc:sldMkLst>
      </pc:sldChg>
      <pc:sldChg chg="del">
        <pc:chgData name="Blank Fabio PH Luzern" userId="4e10cdd2-ccbf-4177-b592-fcc39eb7c50b" providerId="ADAL" clId="{EC000743-6028-4559-8B31-D32B8D00BBFA}" dt="2024-01-17T11:38:05.900" v="23" actId="47"/>
        <pc:sldMkLst>
          <pc:docMk/>
          <pc:sldMk cId="3024226785" sldId="302"/>
        </pc:sldMkLst>
      </pc:sldChg>
      <pc:sldChg chg="modSp add mod modNotesTx">
        <pc:chgData name="Blank Fabio PH Luzern" userId="4e10cdd2-ccbf-4177-b592-fcc39eb7c50b" providerId="ADAL" clId="{EC000743-6028-4559-8B31-D32B8D00BBFA}" dt="2024-01-17T12:28:39.506" v="2394" actId="20577"/>
        <pc:sldMkLst>
          <pc:docMk/>
          <pc:sldMk cId="3835696808" sldId="302"/>
        </pc:sldMkLst>
      </pc:sldChg>
      <pc:sldChg chg="addSp delSp modSp add mod ord modNotesTx">
        <pc:chgData name="Blank Fabio PH Luzern" userId="4e10cdd2-ccbf-4177-b592-fcc39eb7c50b" providerId="ADAL" clId="{EC000743-6028-4559-8B31-D32B8D00BBFA}" dt="2024-02-06T15:46:12.004" v="3404" actId="14100"/>
        <pc:sldMkLst>
          <pc:docMk/>
          <pc:sldMk cId="2770797961" sldId="303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33:50.085" v="2744" actId="478"/>
        <pc:sldMkLst>
          <pc:docMk/>
          <pc:sldMk cId="1439211735" sldId="304"/>
        </pc:sldMkLst>
      </pc:sldChg>
      <pc:sldChg chg="del">
        <pc:chgData name="Blank Fabio PH Luzern" userId="4e10cdd2-ccbf-4177-b592-fcc39eb7c50b" providerId="ADAL" clId="{EC000743-6028-4559-8B31-D32B8D00BBFA}" dt="2024-01-17T11:38:06.405" v="24" actId="47"/>
        <pc:sldMkLst>
          <pc:docMk/>
          <pc:sldMk cId="1608824134" sldId="305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38:05.772" v="3372" actId="20577"/>
        <pc:sldMkLst>
          <pc:docMk/>
          <pc:sldMk cId="4218482854" sldId="305"/>
        </pc:sldMkLst>
      </pc:sldChg>
      <pc:sldChg chg="add del ord">
        <pc:chgData name="Blank Fabio PH Luzern" userId="4e10cdd2-ccbf-4177-b592-fcc39eb7c50b" providerId="ADAL" clId="{EC000743-6028-4559-8B31-D32B8D00BBFA}" dt="2024-01-17T12:36:38.070" v="2782" actId="47"/>
        <pc:sldMkLst>
          <pc:docMk/>
          <pc:sldMk cId="470203141" sldId="306"/>
        </pc:sldMkLst>
      </pc:sldChg>
      <pc:sldChg chg="delSp modSp add mod modNotesTx">
        <pc:chgData name="Blank Fabio PH Luzern" userId="4e10cdd2-ccbf-4177-b592-fcc39eb7c50b" providerId="ADAL" clId="{EC000743-6028-4559-8B31-D32B8D00BBFA}" dt="2024-01-17T12:39:25.528" v="2981" actId="20577"/>
        <pc:sldMkLst>
          <pc:docMk/>
          <pc:sldMk cId="1301662165" sldId="306"/>
        </pc:sldMkLst>
      </pc:sldChg>
      <pc:sldChg chg="del">
        <pc:chgData name="Blank Fabio PH Luzern" userId="4e10cdd2-ccbf-4177-b592-fcc39eb7c50b" providerId="ADAL" clId="{EC000743-6028-4559-8B31-D32B8D00BBFA}" dt="2024-01-17T11:38:06.454" v="25" actId="47"/>
        <pc:sldMkLst>
          <pc:docMk/>
          <pc:sldMk cId="2136144777" sldId="307"/>
        </pc:sldMkLst>
      </pc:sldChg>
      <pc:sldChg chg="modSp add mod modNotesTx">
        <pc:chgData name="Blank Fabio PH Luzern" userId="4e10cdd2-ccbf-4177-b592-fcc39eb7c50b" providerId="ADAL" clId="{EC000743-6028-4559-8B31-D32B8D00BBFA}" dt="2024-01-17T12:40:22.730" v="3149" actId="20577"/>
        <pc:sldMkLst>
          <pc:docMk/>
          <pc:sldMk cId="3572292062" sldId="307"/>
        </pc:sldMkLst>
      </pc:sldChg>
      <pc:sldChg chg="addSp delSp modSp add mod modNotesTx">
        <pc:chgData name="Blank Fabio PH Luzern" userId="4e10cdd2-ccbf-4177-b592-fcc39eb7c50b" providerId="ADAL" clId="{EC000743-6028-4559-8B31-D32B8D00BBFA}" dt="2024-02-06T15:46:15.467" v="3405" actId="1076"/>
        <pc:sldMkLst>
          <pc:docMk/>
          <pc:sldMk cId="829223394" sldId="308"/>
        </pc:sldMkLst>
      </pc:sldChg>
      <pc:sldChg chg="del">
        <pc:chgData name="Blank Fabio PH Luzern" userId="4e10cdd2-ccbf-4177-b592-fcc39eb7c50b" providerId="ADAL" clId="{EC000743-6028-4559-8B31-D32B8D00BBFA}" dt="2024-01-17T11:38:06.495" v="26" actId="47"/>
        <pc:sldMkLst>
          <pc:docMk/>
          <pc:sldMk cId="3983716178" sldId="308"/>
        </pc:sldMkLst>
      </pc:sldChg>
      <pc:sldChg chg="del">
        <pc:chgData name="Blank Fabio PH Luzern" userId="4e10cdd2-ccbf-4177-b592-fcc39eb7c50b" providerId="ADAL" clId="{EC000743-6028-4559-8B31-D32B8D00BBFA}" dt="2024-01-17T11:38:05.686" v="22" actId="47"/>
        <pc:sldMkLst>
          <pc:docMk/>
          <pc:sldMk cId="2064168584" sldId="309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40:49.726" v="3398" actId="1076"/>
        <pc:sldMkLst>
          <pc:docMk/>
          <pc:sldMk cId="2272383646" sldId="309"/>
        </pc:sldMkLst>
      </pc:sldChg>
      <pc:sldChg chg="del">
        <pc:chgData name="Blank Fabio PH Luzern" userId="4e10cdd2-ccbf-4177-b592-fcc39eb7c50b" providerId="ADAL" clId="{EC000743-6028-4559-8B31-D32B8D00BBFA}" dt="2024-01-17T11:38:06.641" v="27" actId="47"/>
        <pc:sldMkLst>
          <pc:docMk/>
          <pc:sldMk cId="2448124418" sldId="312"/>
        </pc:sldMkLst>
      </pc:sldChg>
      <pc:sldChg chg="del">
        <pc:chgData name="Blank Fabio PH Luzern" userId="4e10cdd2-ccbf-4177-b592-fcc39eb7c50b" providerId="ADAL" clId="{EC000743-6028-4559-8B31-D32B8D00BBFA}" dt="2024-01-17T11:38:03.925" v="13" actId="47"/>
        <pc:sldMkLst>
          <pc:docMk/>
          <pc:sldMk cId="646993156" sldId="355"/>
        </pc:sldMkLst>
      </pc:sldChg>
      <pc:sldChg chg="del">
        <pc:chgData name="Blank Fabio PH Luzern" userId="4e10cdd2-ccbf-4177-b592-fcc39eb7c50b" providerId="ADAL" clId="{EC000743-6028-4559-8B31-D32B8D00BBFA}" dt="2024-01-17T11:38:08.542" v="32" actId="47"/>
        <pc:sldMkLst>
          <pc:docMk/>
          <pc:sldMk cId="1391559395" sldId="356"/>
        </pc:sldMkLst>
      </pc:sldChg>
      <pc:sldChg chg="del">
        <pc:chgData name="Blank Fabio PH Luzern" userId="4e10cdd2-ccbf-4177-b592-fcc39eb7c50b" providerId="ADAL" clId="{EC000743-6028-4559-8B31-D32B8D00BBFA}" dt="2024-01-17T11:38:03.800" v="12" actId="47"/>
        <pc:sldMkLst>
          <pc:docMk/>
          <pc:sldMk cId="1312075985" sldId="358"/>
        </pc:sldMkLst>
      </pc:sldChg>
      <pc:sldChg chg="del">
        <pc:chgData name="Blank Fabio PH Luzern" userId="4e10cdd2-ccbf-4177-b592-fcc39eb7c50b" providerId="ADAL" clId="{EC000743-6028-4559-8B31-D32B8D00BBFA}" dt="2024-01-17T11:38:01.813" v="1" actId="47"/>
        <pc:sldMkLst>
          <pc:docMk/>
          <pc:sldMk cId="3631552876" sldId="360"/>
        </pc:sldMkLst>
      </pc:sldChg>
      <pc:sldChg chg="del">
        <pc:chgData name="Blank Fabio PH Luzern" userId="4e10cdd2-ccbf-4177-b592-fcc39eb7c50b" providerId="ADAL" clId="{EC000743-6028-4559-8B31-D32B8D00BBFA}" dt="2024-01-17T11:38:04.149" v="14" actId="47"/>
        <pc:sldMkLst>
          <pc:docMk/>
          <pc:sldMk cId="113722722" sldId="361"/>
        </pc:sldMkLst>
      </pc:sldChg>
      <pc:sldChg chg="del">
        <pc:chgData name="Blank Fabio PH Luzern" userId="4e10cdd2-ccbf-4177-b592-fcc39eb7c50b" providerId="ADAL" clId="{EC000743-6028-4559-8B31-D32B8D00BBFA}" dt="2024-01-17T11:38:07.912" v="31" actId="47"/>
        <pc:sldMkLst>
          <pc:docMk/>
          <pc:sldMk cId="2994233824" sldId="362"/>
        </pc:sldMkLst>
      </pc:sldChg>
      <pc:sldChg chg="del">
        <pc:chgData name="Blank Fabio PH Luzern" userId="4e10cdd2-ccbf-4177-b592-fcc39eb7c50b" providerId="ADAL" clId="{EC000743-6028-4559-8B31-D32B8D00BBFA}" dt="2024-01-17T11:38:03.260" v="9" actId="47"/>
        <pc:sldMkLst>
          <pc:docMk/>
          <pc:sldMk cId="765429202" sldId="363"/>
        </pc:sldMkLst>
      </pc:sldChg>
      <pc:sldChg chg="del">
        <pc:chgData name="Blank Fabio PH Luzern" userId="4e10cdd2-ccbf-4177-b592-fcc39eb7c50b" providerId="ADAL" clId="{EC000743-6028-4559-8B31-D32B8D00BBFA}" dt="2024-01-17T11:38:03.584" v="11" actId="47"/>
        <pc:sldMkLst>
          <pc:docMk/>
          <pc:sldMk cId="1770990388" sldId="364"/>
        </pc:sldMkLst>
      </pc:sldChg>
      <pc:sldChg chg="del">
        <pc:chgData name="Blank Fabio PH Luzern" userId="4e10cdd2-ccbf-4177-b592-fcc39eb7c50b" providerId="ADAL" clId="{EC000743-6028-4559-8B31-D32B8D00BBFA}" dt="2024-01-17T11:38:02.696" v="6" actId="47"/>
        <pc:sldMkLst>
          <pc:docMk/>
          <pc:sldMk cId="1513819064" sldId="365"/>
        </pc:sldMkLst>
      </pc:sldChg>
      <pc:sldChg chg="del">
        <pc:chgData name="Blank Fabio PH Luzern" userId="4e10cdd2-ccbf-4177-b592-fcc39eb7c50b" providerId="ADAL" clId="{EC000743-6028-4559-8B31-D32B8D00BBFA}" dt="2024-01-17T11:38:04.473" v="16" actId="47"/>
        <pc:sldMkLst>
          <pc:docMk/>
          <pc:sldMk cId="3821305969" sldId="366"/>
        </pc:sldMkLst>
      </pc:sldChg>
      <pc:sldChg chg="del">
        <pc:chgData name="Blank Fabio PH Luzern" userId="4e10cdd2-ccbf-4177-b592-fcc39eb7c50b" providerId="ADAL" clId="{EC000743-6028-4559-8B31-D32B8D00BBFA}" dt="2024-01-17T11:38:04.331" v="15" actId="47"/>
        <pc:sldMkLst>
          <pc:docMk/>
          <pc:sldMk cId="1112086742" sldId="367"/>
        </pc:sldMkLst>
      </pc:sldChg>
      <pc:sldChg chg="del">
        <pc:chgData name="Blank Fabio PH Luzern" userId="4e10cdd2-ccbf-4177-b592-fcc39eb7c50b" providerId="ADAL" clId="{EC000743-6028-4559-8B31-D32B8D00BBFA}" dt="2024-01-17T11:38:09.319" v="34" actId="47"/>
        <pc:sldMkLst>
          <pc:docMk/>
          <pc:sldMk cId="3740577601" sldId="368"/>
        </pc:sldMkLst>
      </pc:sldChg>
      <pc:sldMasterChg chg="modTransition modSldLayout">
        <pc:chgData name="Blank Fabio PH Luzern" userId="4e10cdd2-ccbf-4177-b592-fcc39eb7c50b" providerId="ADAL" clId="{EC000743-6028-4559-8B31-D32B8D00BBFA}" dt="2024-02-06T15:46:00.722" v="3403" actId="14100"/>
        <pc:sldMasterMkLst>
          <pc:docMk/>
          <pc:sldMasterMk cId="382428525" sldId="2147483651"/>
        </pc:sldMasterMkLst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1454245941" sldId="2147483652"/>
          </pc:sldLayoutMkLst>
        </pc:sldLayoutChg>
        <pc:sldLayoutChg chg="addSp modSp mod modTransition">
          <pc:chgData name="Blank Fabio PH Luzern" userId="4e10cdd2-ccbf-4177-b592-fcc39eb7c50b" providerId="ADAL" clId="{EC000743-6028-4559-8B31-D32B8D00BBFA}" dt="2024-02-06T15:46:00.722" v="3403" actId="14100"/>
          <pc:sldLayoutMkLst>
            <pc:docMk/>
            <pc:sldMasterMk cId="382428525" sldId="2147483651"/>
            <pc:sldLayoutMk cId="909996765" sldId="2147483653"/>
          </pc:sldLayoutMkLst>
        </pc:sldLayoutChg>
      </pc:sldMasterChg>
    </pc:docChg>
  </pc:docChgLst>
  <pc:docChgLst>
    <pc:chgData name="Blank Fabio PH Luzern" userId="4e10cdd2-ccbf-4177-b592-fcc39eb7c50b" providerId="ADAL" clId="{B2618D39-3B9F-4BA0-AFE7-E27B7452A29B}"/>
    <pc:docChg chg="undo custSel delSld modSld sldOrd">
      <pc:chgData name="Blank Fabio PH Luzern" userId="4e10cdd2-ccbf-4177-b592-fcc39eb7c50b" providerId="ADAL" clId="{B2618D39-3B9F-4BA0-AFE7-E27B7452A29B}" dt="2025-03-26T07:17:05.553" v="746" actId="20577"/>
      <pc:docMkLst>
        <pc:docMk/>
      </pc:docMkLst>
      <pc:sldChg chg="addSp delSp modSp mod">
        <pc:chgData name="Blank Fabio PH Luzern" userId="4e10cdd2-ccbf-4177-b592-fcc39eb7c50b" providerId="ADAL" clId="{B2618D39-3B9F-4BA0-AFE7-E27B7452A29B}" dt="2025-03-26T07:01:55.936" v="11" actId="20577"/>
        <pc:sldMkLst>
          <pc:docMk/>
          <pc:sldMk cId="3625916165" sldId="256"/>
        </pc:sldMkLst>
        <pc:spChg chg="mod">
          <ac:chgData name="Blank Fabio PH Luzern" userId="4e10cdd2-ccbf-4177-b592-fcc39eb7c50b" providerId="ADAL" clId="{B2618D39-3B9F-4BA0-AFE7-E27B7452A29B}" dt="2025-03-26T07:01:55.936" v="11" actId="20577"/>
          <ac:spMkLst>
            <pc:docMk/>
            <pc:sldMk cId="3625916165" sldId="256"/>
            <ac:spMk id="2" creationId="{B1A9D6C1-31C1-4DA7-A47D-B5599E73C999}"/>
          </ac:spMkLst>
        </pc:spChg>
        <pc:picChg chg="add mod">
          <ac:chgData name="Blank Fabio PH Luzern" userId="4e10cdd2-ccbf-4177-b592-fcc39eb7c50b" providerId="ADAL" clId="{B2618D39-3B9F-4BA0-AFE7-E27B7452A29B}" dt="2025-03-26T07:01:53.811" v="6" actId="1076"/>
          <ac:picMkLst>
            <pc:docMk/>
            <pc:sldMk cId="3625916165" sldId="256"/>
            <ac:picMk id="4" creationId="{800136A0-2FAE-8716-4F6B-1F24CC12ADFA}"/>
          </ac:picMkLst>
        </pc:picChg>
        <pc:picChg chg="del">
          <ac:chgData name="Blank Fabio PH Luzern" userId="4e10cdd2-ccbf-4177-b592-fcc39eb7c50b" providerId="ADAL" clId="{B2618D39-3B9F-4BA0-AFE7-E27B7452A29B}" dt="2025-03-26T07:01:51.019" v="5" actId="478"/>
          <ac:picMkLst>
            <pc:docMk/>
            <pc:sldMk cId="3625916165" sldId="256"/>
            <ac:picMk id="9" creationId="{5E804FB1-D7FF-8762-D5FB-57E01AF9A421}"/>
          </ac:picMkLst>
        </pc:picChg>
      </pc:sldChg>
      <pc:sldChg chg="addSp delSp modSp mod modNotesTx">
        <pc:chgData name="Blank Fabio PH Luzern" userId="4e10cdd2-ccbf-4177-b592-fcc39eb7c50b" providerId="ADAL" clId="{B2618D39-3B9F-4BA0-AFE7-E27B7452A29B}" dt="2025-03-26T07:05:44.707" v="223" actId="20577"/>
        <pc:sldMkLst>
          <pc:docMk/>
          <pc:sldMk cId="1529767320" sldId="300"/>
        </pc:sldMkLst>
        <pc:picChg chg="add mod">
          <ac:chgData name="Blank Fabio PH Luzern" userId="4e10cdd2-ccbf-4177-b592-fcc39eb7c50b" providerId="ADAL" clId="{B2618D39-3B9F-4BA0-AFE7-E27B7452A29B}" dt="2025-03-26T07:04:36.717" v="23" actId="1076"/>
          <ac:picMkLst>
            <pc:docMk/>
            <pc:sldMk cId="1529767320" sldId="300"/>
            <ac:picMk id="4" creationId="{61BD6508-7A2B-D2BA-7D4D-E99CA568AE93}"/>
          </ac:picMkLst>
        </pc:picChg>
        <pc:picChg chg="del">
          <ac:chgData name="Blank Fabio PH Luzern" userId="4e10cdd2-ccbf-4177-b592-fcc39eb7c50b" providerId="ADAL" clId="{B2618D39-3B9F-4BA0-AFE7-E27B7452A29B}" dt="2025-03-26T07:04:23.157" v="17" actId="478"/>
          <ac:picMkLst>
            <pc:docMk/>
            <pc:sldMk cId="1529767320" sldId="300"/>
            <ac:picMk id="7" creationId="{D1688D20-4791-B172-D5C2-E9C62C7ABF88}"/>
          </ac:picMkLst>
        </pc:picChg>
      </pc:sldChg>
      <pc:sldChg chg="addSp delSp modSp mod">
        <pc:chgData name="Blank Fabio PH Luzern" userId="4e10cdd2-ccbf-4177-b592-fcc39eb7c50b" providerId="ADAL" clId="{B2618D39-3B9F-4BA0-AFE7-E27B7452A29B}" dt="2025-03-26T07:02:35.003" v="16" actId="1076"/>
        <pc:sldMkLst>
          <pc:docMk/>
          <pc:sldMk cId="1468165245" sldId="301"/>
        </pc:sldMkLst>
        <pc:picChg chg="del">
          <ac:chgData name="Blank Fabio PH Luzern" userId="4e10cdd2-ccbf-4177-b592-fcc39eb7c50b" providerId="ADAL" clId="{B2618D39-3B9F-4BA0-AFE7-E27B7452A29B}" dt="2025-03-26T07:02:32.371" v="15" actId="478"/>
          <ac:picMkLst>
            <pc:docMk/>
            <pc:sldMk cId="1468165245" sldId="301"/>
            <ac:picMk id="2" creationId="{A0F0E86B-A733-F2BF-A74D-0BC725EAEE0C}"/>
          </ac:picMkLst>
        </pc:picChg>
        <pc:picChg chg="add mod">
          <ac:chgData name="Blank Fabio PH Luzern" userId="4e10cdd2-ccbf-4177-b592-fcc39eb7c50b" providerId="ADAL" clId="{B2618D39-3B9F-4BA0-AFE7-E27B7452A29B}" dt="2025-03-26T07:02:35.003" v="16" actId="1076"/>
          <ac:picMkLst>
            <pc:docMk/>
            <pc:sldMk cId="1468165245" sldId="301"/>
            <ac:picMk id="3" creationId="{6C56CC51-5E41-DA21-34DD-2DDDAFCBC455}"/>
          </ac:picMkLst>
        </pc:picChg>
      </pc:sldChg>
      <pc:sldChg chg="addSp delSp modSp mod modNotesTx">
        <pc:chgData name="Blank Fabio PH Luzern" userId="4e10cdd2-ccbf-4177-b592-fcc39eb7c50b" providerId="ADAL" clId="{B2618D39-3B9F-4BA0-AFE7-E27B7452A29B}" dt="2025-03-26T07:09:20.510" v="480" actId="6549"/>
        <pc:sldMkLst>
          <pc:docMk/>
          <pc:sldMk cId="3835696808" sldId="302"/>
        </pc:sldMkLst>
        <pc:spChg chg="add mod">
          <ac:chgData name="Blank Fabio PH Luzern" userId="4e10cdd2-ccbf-4177-b592-fcc39eb7c50b" providerId="ADAL" clId="{B2618D39-3B9F-4BA0-AFE7-E27B7452A29B}" dt="2025-03-26T07:08:55.454" v="329" actId="20577"/>
          <ac:spMkLst>
            <pc:docMk/>
            <pc:sldMk cId="3835696808" sldId="302"/>
            <ac:spMk id="8" creationId="{263200A0-E1BF-0EE7-7B1D-FEDE08CDC6DE}"/>
          </ac:spMkLst>
        </pc:spChg>
        <pc:picChg chg="add mod modCrop">
          <ac:chgData name="Blank Fabio PH Luzern" userId="4e10cdd2-ccbf-4177-b592-fcc39eb7c50b" providerId="ADAL" clId="{B2618D39-3B9F-4BA0-AFE7-E27B7452A29B}" dt="2025-03-26T07:07:34.214" v="230" actId="1076"/>
          <ac:picMkLst>
            <pc:docMk/>
            <pc:sldMk cId="3835696808" sldId="302"/>
            <ac:picMk id="4" creationId="{66B45737-6EEC-33D0-9B60-8D3D9C9FC4FE}"/>
          </ac:picMkLst>
        </pc:picChg>
        <pc:picChg chg="del mod">
          <ac:chgData name="Blank Fabio PH Luzern" userId="4e10cdd2-ccbf-4177-b592-fcc39eb7c50b" providerId="ADAL" clId="{B2618D39-3B9F-4BA0-AFE7-E27B7452A29B}" dt="2025-03-26T07:07:29.532" v="229" actId="478"/>
          <ac:picMkLst>
            <pc:docMk/>
            <pc:sldMk cId="3835696808" sldId="302"/>
            <ac:picMk id="7" creationId="{D1688D20-4791-B172-D5C2-E9C62C7ABF88}"/>
          </ac:picMkLst>
        </pc:picChg>
      </pc:sldChg>
      <pc:sldChg chg="addSp delSp modSp mod ord">
        <pc:chgData name="Blank Fabio PH Luzern" userId="4e10cdd2-ccbf-4177-b592-fcc39eb7c50b" providerId="ADAL" clId="{B2618D39-3B9F-4BA0-AFE7-E27B7452A29B}" dt="2025-03-26T07:11:45.827" v="509"/>
        <pc:sldMkLst>
          <pc:docMk/>
          <pc:sldMk cId="2770797961" sldId="303"/>
        </pc:sldMkLst>
        <pc:picChg chg="del">
          <ac:chgData name="Blank Fabio PH Luzern" userId="4e10cdd2-ccbf-4177-b592-fcc39eb7c50b" providerId="ADAL" clId="{B2618D39-3B9F-4BA0-AFE7-E27B7452A29B}" dt="2025-03-26T07:10:57.869" v="481" actId="478"/>
          <ac:picMkLst>
            <pc:docMk/>
            <pc:sldMk cId="2770797961" sldId="303"/>
            <ac:picMk id="4" creationId="{0185A71C-51ED-2E18-71EA-BDDC91C0B9EB}"/>
          </ac:picMkLst>
        </pc:picChg>
        <pc:picChg chg="add mod ord">
          <ac:chgData name="Blank Fabio PH Luzern" userId="4e10cdd2-ccbf-4177-b592-fcc39eb7c50b" providerId="ADAL" clId="{B2618D39-3B9F-4BA0-AFE7-E27B7452A29B}" dt="2025-03-26T07:11:26.031" v="506" actId="1076"/>
          <ac:picMkLst>
            <pc:docMk/>
            <pc:sldMk cId="2770797961" sldId="303"/>
            <ac:picMk id="7" creationId="{5FCE3457-F0E3-303D-D2D6-2C23A7E1E1EF}"/>
          </ac:picMkLst>
        </pc:picChg>
      </pc:sldChg>
      <pc:sldChg chg="del">
        <pc:chgData name="Blank Fabio PH Luzern" userId="4e10cdd2-ccbf-4177-b592-fcc39eb7c50b" providerId="ADAL" clId="{B2618D39-3B9F-4BA0-AFE7-E27B7452A29B}" dt="2025-03-26T07:11:43.577" v="507" actId="47"/>
        <pc:sldMkLst>
          <pc:docMk/>
          <pc:sldMk cId="1439211735" sldId="304"/>
        </pc:sldMkLst>
      </pc:sldChg>
      <pc:sldChg chg="addSp delSp modSp mod modNotesTx">
        <pc:chgData name="Blank Fabio PH Luzern" userId="4e10cdd2-ccbf-4177-b592-fcc39eb7c50b" providerId="ADAL" clId="{B2618D39-3B9F-4BA0-AFE7-E27B7452A29B}" dt="2025-03-26T07:13:55.476" v="624" actId="20577"/>
        <pc:sldMkLst>
          <pc:docMk/>
          <pc:sldMk cId="4218482854" sldId="305"/>
        </pc:sldMkLst>
        <pc:spChg chg="mod">
          <ac:chgData name="Blank Fabio PH Luzern" userId="4e10cdd2-ccbf-4177-b592-fcc39eb7c50b" providerId="ADAL" clId="{B2618D39-3B9F-4BA0-AFE7-E27B7452A29B}" dt="2025-03-26T07:13:52.728" v="623" actId="14100"/>
          <ac:spMkLst>
            <pc:docMk/>
            <pc:sldMk cId="4218482854" sldId="305"/>
            <ac:spMk id="7" creationId="{B4073764-E2C9-D9BC-B6C0-96B2D752DF9C}"/>
          </ac:spMkLst>
        </pc:spChg>
        <pc:spChg chg="mod">
          <ac:chgData name="Blank Fabio PH Luzern" userId="4e10cdd2-ccbf-4177-b592-fcc39eb7c50b" providerId="ADAL" clId="{B2618D39-3B9F-4BA0-AFE7-E27B7452A29B}" dt="2025-03-26T07:13:18.624" v="552" actId="20577"/>
          <ac:spMkLst>
            <pc:docMk/>
            <pc:sldMk cId="4218482854" sldId="305"/>
            <ac:spMk id="9" creationId="{77275231-E2EC-0A12-9303-B5B35D3007F3}"/>
          </ac:spMkLst>
        </pc:spChg>
        <pc:picChg chg="add mod ord modCrop">
          <ac:chgData name="Blank Fabio PH Luzern" userId="4e10cdd2-ccbf-4177-b592-fcc39eb7c50b" providerId="ADAL" clId="{B2618D39-3B9F-4BA0-AFE7-E27B7452A29B}" dt="2025-03-26T07:12:33.684" v="520" actId="171"/>
          <ac:picMkLst>
            <pc:docMk/>
            <pc:sldMk cId="4218482854" sldId="305"/>
            <ac:picMk id="4" creationId="{FEEEC9B6-3F2C-2081-FE7D-43E0FB613B4D}"/>
          </ac:picMkLst>
        </pc:picChg>
        <pc:picChg chg="del mod">
          <ac:chgData name="Blank Fabio PH Luzern" userId="4e10cdd2-ccbf-4177-b592-fcc39eb7c50b" providerId="ADAL" clId="{B2618D39-3B9F-4BA0-AFE7-E27B7452A29B}" dt="2025-03-26T07:13:21.926" v="553" actId="478"/>
          <ac:picMkLst>
            <pc:docMk/>
            <pc:sldMk cId="4218482854" sldId="305"/>
            <ac:picMk id="8" creationId="{4C165C6D-85C1-0DF6-5A88-1441572DF030}"/>
          </ac:picMkLst>
        </pc:picChg>
      </pc:sldChg>
      <pc:sldChg chg="addSp delSp modSp mod">
        <pc:chgData name="Blank Fabio PH Luzern" userId="4e10cdd2-ccbf-4177-b592-fcc39eb7c50b" providerId="ADAL" clId="{B2618D39-3B9F-4BA0-AFE7-E27B7452A29B}" dt="2025-03-26T07:15:03.059" v="635" actId="14100"/>
        <pc:sldMkLst>
          <pc:docMk/>
          <pc:sldMk cId="1301662165" sldId="306"/>
        </pc:sldMkLst>
        <pc:picChg chg="add mod ord">
          <ac:chgData name="Blank Fabio PH Luzern" userId="4e10cdd2-ccbf-4177-b592-fcc39eb7c50b" providerId="ADAL" clId="{B2618D39-3B9F-4BA0-AFE7-E27B7452A29B}" dt="2025-03-26T07:15:03.059" v="635" actId="14100"/>
          <ac:picMkLst>
            <pc:docMk/>
            <pc:sldMk cId="1301662165" sldId="306"/>
            <ac:picMk id="4" creationId="{E8B43A49-0D65-8BEF-F6B0-BCCB285F33B4}"/>
          </ac:picMkLst>
        </pc:picChg>
        <pc:picChg chg="del">
          <ac:chgData name="Blank Fabio PH Luzern" userId="4e10cdd2-ccbf-4177-b592-fcc39eb7c50b" providerId="ADAL" clId="{B2618D39-3B9F-4BA0-AFE7-E27B7452A29B}" dt="2025-03-26T07:14:46.143" v="627" actId="478"/>
          <ac:picMkLst>
            <pc:docMk/>
            <pc:sldMk cId="1301662165" sldId="306"/>
            <ac:picMk id="11" creationId="{05E8ED48-C40C-D023-F943-745FD774DE8A}"/>
          </ac:picMkLst>
        </pc:picChg>
      </pc:sldChg>
      <pc:sldChg chg="addSp delSp modSp mod modNotesTx">
        <pc:chgData name="Blank Fabio PH Luzern" userId="4e10cdd2-ccbf-4177-b592-fcc39eb7c50b" providerId="ADAL" clId="{B2618D39-3B9F-4BA0-AFE7-E27B7452A29B}" dt="2025-03-26T07:15:35.487" v="643" actId="20577"/>
        <pc:sldMkLst>
          <pc:docMk/>
          <pc:sldMk cId="3572292062" sldId="307"/>
        </pc:sldMkLst>
        <pc:picChg chg="mod">
          <ac:chgData name="Blank Fabio PH Luzern" userId="4e10cdd2-ccbf-4177-b592-fcc39eb7c50b" providerId="ADAL" clId="{B2618D39-3B9F-4BA0-AFE7-E27B7452A29B}" dt="2025-03-26T07:15:31.861" v="642" actId="1076"/>
          <ac:picMkLst>
            <pc:docMk/>
            <pc:sldMk cId="3572292062" sldId="307"/>
            <ac:picMk id="2" creationId="{A0F0E86B-A733-F2BF-A74D-0BC725EAEE0C}"/>
          </ac:picMkLst>
        </pc:picChg>
        <pc:picChg chg="add mod">
          <ac:chgData name="Blank Fabio PH Luzern" userId="4e10cdd2-ccbf-4177-b592-fcc39eb7c50b" providerId="ADAL" clId="{B2618D39-3B9F-4BA0-AFE7-E27B7452A29B}" dt="2025-03-26T07:15:30.335" v="641" actId="1076"/>
          <ac:picMkLst>
            <pc:docMk/>
            <pc:sldMk cId="3572292062" sldId="307"/>
            <ac:picMk id="4" creationId="{1ABCB144-35C4-D1AF-EFB6-5FCCA4D9505F}"/>
          </ac:picMkLst>
        </pc:picChg>
        <pc:picChg chg="del">
          <ac:chgData name="Blank Fabio PH Luzern" userId="4e10cdd2-ccbf-4177-b592-fcc39eb7c50b" providerId="ADAL" clId="{B2618D39-3B9F-4BA0-AFE7-E27B7452A29B}" dt="2025-03-26T07:15:21.730" v="636" actId="478"/>
          <ac:picMkLst>
            <pc:docMk/>
            <pc:sldMk cId="3572292062" sldId="307"/>
            <ac:picMk id="11" creationId="{05E8ED48-C40C-D023-F943-745FD774DE8A}"/>
          </ac:picMkLst>
        </pc:picChg>
      </pc:sldChg>
      <pc:sldChg chg="addSp delSp modSp mod">
        <pc:chgData name="Blank Fabio PH Luzern" userId="4e10cdd2-ccbf-4177-b592-fcc39eb7c50b" providerId="ADAL" clId="{B2618D39-3B9F-4BA0-AFE7-E27B7452A29B}" dt="2025-03-26T07:16:20.871" v="649" actId="1076"/>
        <pc:sldMkLst>
          <pc:docMk/>
          <pc:sldMk cId="829223394" sldId="308"/>
        </pc:sldMkLst>
        <pc:picChg chg="del">
          <ac:chgData name="Blank Fabio PH Luzern" userId="4e10cdd2-ccbf-4177-b592-fcc39eb7c50b" providerId="ADAL" clId="{B2618D39-3B9F-4BA0-AFE7-E27B7452A29B}" dt="2025-03-26T07:16:12.863" v="644" actId="478"/>
          <ac:picMkLst>
            <pc:docMk/>
            <pc:sldMk cId="829223394" sldId="308"/>
            <ac:picMk id="4" creationId="{7467426D-B9AD-03FA-97DB-326C74A93566}"/>
          </ac:picMkLst>
        </pc:picChg>
        <pc:picChg chg="add mod">
          <ac:chgData name="Blank Fabio PH Luzern" userId="4e10cdd2-ccbf-4177-b592-fcc39eb7c50b" providerId="ADAL" clId="{B2618D39-3B9F-4BA0-AFE7-E27B7452A29B}" dt="2025-03-26T07:16:20.871" v="649" actId="1076"/>
          <ac:picMkLst>
            <pc:docMk/>
            <pc:sldMk cId="829223394" sldId="308"/>
            <ac:picMk id="7" creationId="{B15BF612-DE7D-D00C-710A-6F9A288C3F6E}"/>
          </ac:picMkLst>
        </pc:picChg>
      </pc:sldChg>
      <pc:sldChg chg="addSp delSp modSp mod modNotesTx">
        <pc:chgData name="Blank Fabio PH Luzern" userId="4e10cdd2-ccbf-4177-b592-fcc39eb7c50b" providerId="ADAL" clId="{B2618D39-3B9F-4BA0-AFE7-E27B7452A29B}" dt="2025-03-26T07:17:05.553" v="746" actId="20577"/>
        <pc:sldMkLst>
          <pc:docMk/>
          <pc:sldMk cId="2272383646" sldId="309"/>
        </pc:sldMkLst>
        <pc:spChg chg="mod">
          <ac:chgData name="Blank Fabio PH Luzern" userId="4e10cdd2-ccbf-4177-b592-fcc39eb7c50b" providerId="ADAL" clId="{B2618D39-3B9F-4BA0-AFE7-E27B7452A29B}" dt="2025-03-26T07:16:45.488" v="688" actId="20577"/>
          <ac:spMkLst>
            <pc:docMk/>
            <pc:sldMk cId="2272383646" sldId="309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B2618D39-3B9F-4BA0-AFE7-E27B7452A29B}" dt="2025-03-26T07:16:46.899" v="689" actId="1076"/>
          <ac:picMkLst>
            <pc:docMk/>
            <pc:sldMk cId="2272383646" sldId="309"/>
            <ac:picMk id="4" creationId="{2BED6B1F-1862-A29C-65D2-6457572DEC62}"/>
          </ac:picMkLst>
        </pc:picChg>
        <pc:picChg chg="del">
          <ac:chgData name="Blank Fabio PH Luzern" userId="4e10cdd2-ccbf-4177-b592-fcc39eb7c50b" providerId="ADAL" clId="{B2618D39-3B9F-4BA0-AFE7-E27B7452A29B}" dt="2025-03-26T07:16:38.130" v="650" actId="478"/>
          <ac:picMkLst>
            <pc:docMk/>
            <pc:sldMk cId="2272383646" sldId="309"/>
            <ac:picMk id="7" creationId="{3280F466-1E2F-765A-8EEE-55E890A9407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252B-27D1-9740-86A3-C13667AD1B18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4126C-94E7-8B49-B294-944EBAE47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3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80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Brawl</a:t>
            </a: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 Stars: Nummer 1, </a:t>
            </a:r>
            <a:r>
              <a:rPr lang="de-DE" sz="2000">
                <a:latin typeface="Segoe UI" panose="020B0502040204020203" pitchFamily="34" charset="0"/>
                <a:cs typeface="Segoe UI" panose="020B0502040204020203" pitchFamily="34" charset="0"/>
              </a:rPr>
              <a:t>überrascht?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>
                <a:latin typeface="Segoe UI" panose="020B0502040204020203" pitchFamily="34" charset="0"/>
                <a:cs typeface="Segoe UI" panose="020B0502040204020203" pitchFamily="34" charset="0"/>
              </a:rPr>
              <a:t>Kennst </a:t>
            </a: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du die Spiele?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Welches sind deine Lieblingsspiele?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289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813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Handy, Internet, Soziale Medien, Musik &gt; ist bei den Jugendlichen sehr, sehr wichtig.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Wie ist es bei dir?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Was sagst du zu dieser Abbildung? Was überrascht?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Handy, Internet, Musik gesättigt? Sprich: Es geht gar nicht mehr „mehr“?!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Wie schaust du fernsehen? Am TV-Gerät? Auf mobilen Geräten? Alleine, mit Familie, 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2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Alle fettgedruckten Aktivitäten haben einen </a:t>
            </a:r>
            <a:r>
              <a:rPr lang="de-DE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grossen</a:t>
            </a: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 oder sehr </a:t>
            </a:r>
            <a:r>
              <a:rPr lang="de-DE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grossen</a:t>
            </a: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 Unterschied bei den Geschlechtern.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63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Unterschiede bei den Geschlechtern, was sagst du dazu?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Wie ist es bei dir?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805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450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Messenger Chats, Uhr, Musik, Soziale Netzwerke, Videos &gt; machen die meisten Befragten fast täglich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Wie sieht es bei dir aus?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429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Mehr als die Hälfte (56%) der Befragten spielen Games mit dem Handy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Wie ist es bei dir?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Machst du das auch?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Kommt es auf das Spiel an? Auf die Zeit, 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523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Mögliche Fragen zur Diskussion: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Wie spielst du?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Auf was kommt es an?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Segoe UI" panose="020B0502040204020203" pitchFamily="34" charset="0"/>
                <a:cs typeface="Segoe UI" panose="020B0502040204020203" pitchFamily="34" charset="0"/>
              </a:rPr>
              <a:t>Welche spiele spielst du wie?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5338-909B-4853-A5F6-006259B23F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118511"/>
            <a:ext cx="6858000" cy="815346"/>
          </a:xfrm>
        </p:spPr>
        <p:txBody>
          <a:bodyPr anchor="ctr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10D0E-D173-497F-8D22-285510D0DF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921786"/>
            <a:ext cx="6858000" cy="5211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3119EC-3055-413F-B8AF-2ECDBD83EB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8256" y="381596"/>
            <a:ext cx="2132744" cy="165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5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21904-ADA6-402F-A848-681178790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51" y="150891"/>
            <a:ext cx="8133029" cy="581230"/>
          </a:xfrm>
        </p:spPr>
        <p:txBody>
          <a:bodyPr>
            <a:no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B800F2-3328-41B7-A167-5607BCE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51" y="940594"/>
            <a:ext cx="8144157" cy="32623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C8787-8C78-4C89-95CE-E657D35A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8300" y="4767262"/>
            <a:ext cx="2057400" cy="274637"/>
          </a:xfrm>
        </p:spPr>
        <p:txBody>
          <a:bodyPr/>
          <a:lstStyle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328B39-4917-45C4-B5CD-F02E3F84BF95}" type="datetime1">
              <a:rPr lang="de-CH" smtClean="0"/>
              <a:pPr/>
              <a:t>26.03.2025</a:t>
            </a:fld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386EC-763B-4EBE-8D77-8923C911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8479" y="4767261"/>
            <a:ext cx="2102669" cy="274637"/>
          </a:xfr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0F6D3F-FC36-4F77-B0F2-B0A0BBFF94E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60858E-D496-43D6-8F4D-76F497FB8EDC}"/>
              </a:ext>
            </a:extLst>
          </p:cNvPr>
          <p:cNvSpPr txBox="1"/>
          <p:nvPr userDrawn="1"/>
        </p:nvSpPr>
        <p:spPr>
          <a:xfrm>
            <a:off x="410425" y="639787"/>
            <a:ext cx="82507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 }:-)     ;-)    :-o    :-|   :-(:^)     }:-)     ;-)    :-o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332DAC-E4A4-4A33-BC12-3E6B438632A9}"/>
              </a:ext>
            </a:extLst>
          </p:cNvPr>
          <p:cNvPicPr/>
          <p:nvPr userDrawn="1"/>
        </p:nvPicPr>
        <p:blipFill rotWithShape="1">
          <a:blip r:embed="rId2"/>
          <a:srcRect t="68472"/>
          <a:stretch/>
        </p:blipFill>
        <p:spPr bwMode="auto">
          <a:xfrm>
            <a:off x="482851" y="4580253"/>
            <a:ext cx="1534795" cy="37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125374498">
            <a:extLst>
              <a:ext uri="{FF2B5EF4-FFF2-40B4-BE49-F238E27FC236}">
                <a16:creationId xmlns:a16="http://schemas.microsoft.com/office/drawing/2014/main" id="{64149BE3-5919-B227-9660-FBB60F7BDA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2" y="4857232"/>
            <a:ext cx="528048" cy="184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996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5BB4AF-138B-455A-8DE6-F6848060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519F1A-7C7C-47BD-8013-DDCFA9FBE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AA3F-2F24-4100-9D28-0C9CA057F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62BD-8F85-4784-AA58-EC7DB084F656}" type="datetime1">
              <a:rPr lang="de-CH" smtClean="0"/>
              <a:t>26.03.2025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74735-8831-4827-9A14-6F33D6225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720FFC-6819-44A8-84D5-4FF280310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6D3F-FC36-4F77-B0F2-B0A0BBFF94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9D6C1-31C1-4DA7-A47D-B5599E73C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141" y="363071"/>
            <a:ext cx="4890247" cy="431650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de-CH" sz="6000" dirty="0">
                <a:effectLst/>
                <a:latin typeface="ArialMT"/>
              </a:rPr>
              <a:t>Auszüge aus</a:t>
            </a:r>
            <a:br>
              <a:rPr lang="de-CH" sz="6000" dirty="0">
                <a:effectLst/>
                <a:latin typeface="ArialMT"/>
              </a:rPr>
            </a:br>
            <a:r>
              <a:rPr lang="de-CH" sz="6000" b="1" dirty="0">
                <a:effectLst/>
                <a:latin typeface="ArialMT"/>
              </a:rPr>
              <a:t>JAMES-Studie 2024</a:t>
            </a:r>
            <a:endParaRPr lang="de-CH" sz="16600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00136A0-2FAE-8716-4F6B-1F24CC12A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462" y="2253343"/>
            <a:ext cx="1514591" cy="21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591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10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80" y="150159"/>
            <a:ext cx="8454961" cy="581230"/>
          </a:xfrm>
        </p:spPr>
        <p:txBody>
          <a:bodyPr/>
          <a:lstStyle/>
          <a:p>
            <a:r>
              <a:rPr lang="de-CH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Lieblingsgames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BED6B1F-1862-A29C-65D2-6457572DEC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1700" y="920307"/>
            <a:ext cx="5977982" cy="412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836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JAMES</a:t>
            </a:r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-Studie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3899647" y="1246094"/>
            <a:ext cx="4818529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J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ugend, </a:t>
            </a:r>
            <a:r>
              <a:rPr lang="de-CH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ktivitäten, </a:t>
            </a:r>
            <a:r>
              <a:rPr lang="de-CH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edien, </a:t>
            </a:r>
            <a:r>
              <a:rPr lang="de-CH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chweiz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Studie seit 2010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Über 1’000 Jugendliche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Deutschschweiz, </a:t>
            </a:r>
            <a:r>
              <a:rPr lang="de-CH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Romandie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, Tessin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Alter: 12 bis 19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C56CC51-5E41-DA21-34DD-2DDDAFCBC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408" y="1246094"/>
            <a:ext cx="2213827" cy="31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8165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Medienaktivitäten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1BD6508-7A2B-D2BA-7D4D-E99CA568A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0313" y="976254"/>
            <a:ext cx="5877144" cy="398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767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5FCE3457-F0E3-303D-D2D6-2C23A7E1E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600" y="917409"/>
            <a:ext cx="6464300" cy="4124489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Medienaktivitäten </a:t>
            </a:r>
            <a:r>
              <a:rPr lang="de-CH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nach Geschlecht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0797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Medienaktivitäten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6B45737-6EEC-33D0-9B60-8D3D9C9FC4F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3084"/>
          <a:stretch/>
        </p:blipFill>
        <p:spPr>
          <a:xfrm>
            <a:off x="0" y="1320457"/>
            <a:ext cx="9144000" cy="246686"/>
          </a:xfrm>
          <a:prstGeom prst="rect">
            <a:avLst/>
          </a:prstGeom>
        </p:spPr>
      </p:pic>
      <p:sp>
        <p:nvSpPr>
          <p:cNvPr id="8" name="Titel 5">
            <a:extLst>
              <a:ext uri="{FF2B5EF4-FFF2-40B4-BE49-F238E27FC236}">
                <a16:creationId xmlns:a16="http://schemas.microsoft.com/office/drawing/2014/main" id="{263200A0-E1BF-0EE7-7B1D-FEDE08CDC6DE}"/>
              </a:ext>
            </a:extLst>
          </p:cNvPr>
          <p:cNvSpPr txBox="1">
            <a:spLocks/>
          </p:cNvSpPr>
          <p:nvPr/>
        </p:nvSpPr>
        <p:spPr>
          <a:xfrm>
            <a:off x="2585522" y="1920883"/>
            <a:ext cx="4818529" cy="23590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Unterschiede </a:t>
            </a:r>
            <a:r>
              <a:rPr lang="de-CH" sz="2000" b="1" dirty="0">
                <a:solidFill>
                  <a:srgbClr val="00115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Mädchen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 und </a:t>
            </a:r>
            <a:r>
              <a:rPr lang="de-CH" sz="2000" b="1" dirty="0">
                <a:solidFill>
                  <a:srgbClr val="11AA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Jungs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26% bzw. 74% mehrmals pro Woche</a:t>
            </a:r>
          </a:p>
        </p:txBody>
      </p:sp>
    </p:spTree>
    <p:extLst>
      <p:ext uri="{BB962C8B-B14F-4D97-AF65-F5344CB8AC3E}">
        <p14:creationId xmlns:p14="http://schemas.microsoft.com/office/powerpoint/2010/main" val="38356968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Medienaktivitäten </a:t>
            </a:r>
            <a:r>
              <a:rPr lang="de-CH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im Zeitvergleich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itel 5">
            <a:extLst>
              <a:ext uri="{FF2B5EF4-FFF2-40B4-BE49-F238E27FC236}">
                <a16:creationId xmlns:a16="http://schemas.microsoft.com/office/drawing/2014/main" id="{B4073764-E2C9-D9BC-B6C0-96B2D752DF9C}"/>
              </a:ext>
            </a:extLst>
          </p:cNvPr>
          <p:cNvSpPr txBox="1">
            <a:spLocks/>
          </p:cNvSpPr>
          <p:nvPr/>
        </p:nvSpPr>
        <p:spPr>
          <a:xfrm>
            <a:off x="5403661" y="1042077"/>
            <a:ext cx="3613340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CH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Zeitvergleich: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Studie seit 2010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Abbildung: seit 2016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1x/Woche gamen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Sehr konstant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Leichte Veränderung ab 2020, Warum?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EC9B6-3F2C-2081-FE7D-43E0FB613B4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645"/>
          <a:stretch/>
        </p:blipFill>
        <p:spPr>
          <a:xfrm>
            <a:off x="2388995" y="1267300"/>
            <a:ext cx="2836966" cy="349996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7275231-E2EC-0A12-9303-B5B35D3007F3}"/>
              </a:ext>
            </a:extLst>
          </p:cNvPr>
          <p:cNvSpPr txBox="1"/>
          <p:nvPr/>
        </p:nvSpPr>
        <p:spPr>
          <a:xfrm>
            <a:off x="2465636" y="4149842"/>
            <a:ext cx="31967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2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2016     2018    2020    2022    2024</a:t>
            </a:r>
            <a:endParaRPr lang="de-CH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82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8B43A49-0D65-8BEF-F6B0-BCCB285F3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401" y="955482"/>
            <a:ext cx="6299200" cy="3876431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Handyfunktionen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1662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Handyfunktionen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26" y="2127885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ABCB144-35C4-D1AF-EFB6-5FCCA4D95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50" y="1049507"/>
            <a:ext cx="8133029" cy="84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920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9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Formen der Nutzung von Games</a:t>
            </a:r>
            <a:endParaRPr lang="de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F0E86B-A733-F2BF-A74D-0BC725EA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26" y="1881289"/>
            <a:ext cx="972220" cy="138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15BF612-DE7D-D00C-710A-6F9A288C3F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299" y="1088440"/>
            <a:ext cx="6210301" cy="389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23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3E198BA4-0658-47C5-A264-8C70CC35B70A}" vid="{046E3B2A-2C22-4037-B575-ABE6BB45A2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eb7298-d1b9-4b87-8827-152766cb4f70" xsi:nil="true"/>
    <lcf76f155ced4ddcb4097134ff3c332f xmlns="4d8c8834-7fc2-4971-af72-9c807b2eaca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BDE382FF0446B55B8F340FFCBAB5" ma:contentTypeVersion="16" ma:contentTypeDescription="Ein neues Dokument erstellen." ma:contentTypeScope="" ma:versionID="70d514936b63070211f3cc3b6a11b670">
  <xsd:schema xmlns:xsd="http://www.w3.org/2001/XMLSchema" xmlns:xs="http://www.w3.org/2001/XMLSchema" xmlns:p="http://schemas.microsoft.com/office/2006/metadata/properties" xmlns:ns2="4d8c8834-7fc2-4971-af72-9c807b2eaca9" xmlns:ns3="e9eb7298-d1b9-4b87-8827-152766cb4f70" targetNamespace="http://schemas.microsoft.com/office/2006/metadata/properties" ma:root="true" ma:fieldsID="2b364585bd57a0ab5e9f41545c3dcc7c" ns2:_="" ns3:_="">
    <xsd:import namespace="4d8c8834-7fc2-4971-af72-9c807b2eaca9"/>
    <xsd:import namespace="e9eb7298-d1b9-4b87-8827-152766cb4f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c8834-7fc2-4971-af72-9c807b2ea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9a48e02a-304b-44db-a51f-647cba8d1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b7298-d1b9-4b87-8827-152766cb4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5fae2d4-6dc6-43fc-9b43-29cfb846f8a6}" ma:internalName="TaxCatchAll" ma:showField="CatchAllData" ma:web="e9eb7298-d1b9-4b87-8827-152766cb4f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35F3D-27A9-4894-979C-2C2755B663BE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e9eb7298-d1b9-4b87-8827-152766cb4f70"/>
    <ds:schemaRef ds:uri="4d8c8834-7fc2-4971-af72-9c807b2eaca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6403B13-FC11-4025-BE5D-8A0221AAA6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BA601-C134-4CD3-8DE8-89954C2A73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c8834-7fc2-4971-af72-9c807b2eaca9"/>
    <ds:schemaRef ds:uri="e9eb7298-d1b9-4b87-8827-152766cb4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334</Words>
  <Application>Microsoft Office PowerPoint</Application>
  <PresentationFormat>Bildschirmpräsentation (16:9)</PresentationFormat>
  <Paragraphs>70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ArialMT</vt:lpstr>
      <vt:lpstr>Calibri</vt:lpstr>
      <vt:lpstr>Calibri Light</vt:lpstr>
      <vt:lpstr>Segoe UI</vt:lpstr>
      <vt:lpstr>Benutzerdefiniertes Design</vt:lpstr>
      <vt:lpstr>Auszüge aus JAMES-Studie 2024</vt:lpstr>
      <vt:lpstr>JAMES-Studie</vt:lpstr>
      <vt:lpstr>Medienaktivitäten</vt:lpstr>
      <vt:lpstr>Medienaktivitäten nach Geschlecht</vt:lpstr>
      <vt:lpstr>Medienaktivitäten</vt:lpstr>
      <vt:lpstr>Medienaktivitäten im Zeitvergleich</vt:lpstr>
      <vt:lpstr>Handyfunktionen</vt:lpstr>
      <vt:lpstr>Handyfunktionen</vt:lpstr>
      <vt:lpstr>Formen der Nutzung von Games</vt:lpstr>
      <vt:lpstr>Lieblingsgames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Auszüge MIKE JAMES</dc:title>
  <dc:subject>Einstieg Anwendungen</dc:subject>
  <dc:creator>Blank Fabio PH Luzern</dc:creator>
  <cp:keywords/>
  <dc:description/>
  <cp:lastModifiedBy>Blank Fabio PH Luzern</cp:lastModifiedBy>
  <cp:revision>14</cp:revision>
  <dcterms:created xsi:type="dcterms:W3CDTF">2023-01-17T08:05:45Z</dcterms:created>
  <dcterms:modified xsi:type="dcterms:W3CDTF">2025-03-26T07:17:09Z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0x010100480ABDE382FF0446B55B8F340FFCBAB5</vt:lpwstr>
  </property>
  <property fmtid="{D5CDD505-2E9C-101B-9397-08002B2CF9AE}" pid="3" name="MediaServiceImageTags">
    <vt:lpwstr/>
  </property>
</Properties>
</file>