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51" r:id="rId4"/>
  </p:sldMasterIdLst>
  <p:notesMasterIdLst>
    <p:notesMasterId r:id="rId12"/>
  </p:notesMasterIdLst>
  <p:sldIdLst>
    <p:sldId id="256" r:id="rId5"/>
    <p:sldId id="299" r:id="rId6"/>
    <p:sldId id="314" r:id="rId7"/>
    <p:sldId id="316" r:id="rId8"/>
    <p:sldId id="317" r:id="rId9"/>
    <p:sldId id="315" r:id="rId10"/>
    <p:sldId id="318" r:id="rId11"/>
  </p:sldIdLst>
  <p:sldSz cx="9144000" cy="5143500" type="screen16x9"/>
  <p:notesSz cx="6858000" cy="9144000"/>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CF00"/>
    <a:srgbClr val="FEBFC1"/>
    <a:srgbClr val="FFFFC1"/>
    <a:srgbClr val="BF9A07"/>
    <a:srgbClr val="CA587F"/>
    <a:srgbClr val="AA563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BF7BEFC-8C0E-4494-B806-C9310E2D6295}" v="7" dt="2024-02-06T15:49:14.267"/>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Helle Formatvorlage 1 - Akz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8D230F3-CF80-4859-8CE7-A43EE81993B5}" styleName="Helle Formatvorlage 1 - Akz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54" autoAdjust="0"/>
    <p:restoredTop sz="68724" autoAdjust="0"/>
  </p:normalViewPr>
  <p:slideViewPr>
    <p:cSldViewPr snapToGrid="0" snapToObjects="1">
      <p:cViewPr varScale="1">
        <p:scale>
          <a:sx n="89" d="100"/>
          <a:sy n="89" d="100"/>
        </p:scale>
        <p:origin x="1065" y="45"/>
      </p:cViewPr>
      <p:guideLst>
        <p:guide orient="horz" pos="1620"/>
        <p:guide pos="2880"/>
      </p:guideLst>
    </p:cSldViewPr>
  </p:slideViewPr>
  <p:outlineViewPr>
    <p:cViewPr>
      <p:scale>
        <a:sx n="20" d="100"/>
        <a:sy n="20" d="100"/>
      </p:scale>
      <p:origin x="0" y="-4254"/>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lank Fabio PH Luzern" userId="4e10cdd2-ccbf-4177-b592-fcc39eb7c50b" providerId="ADAL" clId="{6BF7BEFC-8C0E-4494-B806-C9310E2D6295}"/>
    <pc:docChg chg="undo custSel addSld delSld modSld sldOrd modMainMaster modNotesMaster">
      <pc:chgData name="Blank Fabio PH Luzern" userId="4e10cdd2-ccbf-4177-b592-fcc39eb7c50b" providerId="ADAL" clId="{6BF7BEFC-8C0E-4494-B806-C9310E2D6295}" dt="2024-02-06T15:49:17.571" v="3578" actId="1076"/>
      <pc:docMkLst>
        <pc:docMk/>
      </pc:docMkLst>
      <pc:sldChg chg="modSp mod modNotes">
        <pc:chgData name="Blank Fabio PH Luzern" userId="4e10cdd2-ccbf-4177-b592-fcc39eb7c50b" providerId="ADAL" clId="{6BF7BEFC-8C0E-4494-B806-C9310E2D6295}" dt="2024-01-24T12:29:54.295" v="49"/>
        <pc:sldMkLst>
          <pc:docMk/>
          <pc:sldMk cId="3625916165" sldId="256"/>
        </pc:sldMkLst>
        <pc:spChg chg="mod">
          <ac:chgData name="Blank Fabio PH Luzern" userId="4e10cdd2-ccbf-4177-b592-fcc39eb7c50b" providerId="ADAL" clId="{6BF7BEFC-8C0E-4494-B806-C9310E2D6295}" dt="2024-01-24T12:29:54.295" v="49"/>
          <ac:spMkLst>
            <pc:docMk/>
            <pc:sldMk cId="3625916165" sldId="256"/>
            <ac:spMk id="2" creationId="{B1A9D6C1-31C1-4DA7-A47D-B5599E73C999}"/>
          </ac:spMkLst>
        </pc:spChg>
      </pc:sldChg>
      <pc:sldChg chg="delSp modSp mod modNotes">
        <pc:chgData name="Blank Fabio PH Luzern" userId="4e10cdd2-ccbf-4177-b592-fcc39eb7c50b" providerId="ADAL" clId="{6BF7BEFC-8C0E-4494-B806-C9310E2D6295}" dt="2024-01-31T10:33:00.830" v="2851" actId="20577"/>
        <pc:sldMkLst>
          <pc:docMk/>
          <pc:sldMk cId="3456422047" sldId="299"/>
        </pc:sldMkLst>
        <pc:spChg chg="del mod">
          <ac:chgData name="Blank Fabio PH Luzern" userId="4e10cdd2-ccbf-4177-b592-fcc39eb7c50b" providerId="ADAL" clId="{6BF7BEFC-8C0E-4494-B806-C9310E2D6295}" dt="2024-01-24T12:51:52.731" v="405" actId="478"/>
          <ac:spMkLst>
            <pc:docMk/>
            <pc:sldMk cId="3456422047" sldId="299"/>
            <ac:spMk id="3" creationId="{B453A07B-47E1-4FDA-D371-542D464AE007}"/>
          </ac:spMkLst>
        </pc:spChg>
        <pc:spChg chg="mod">
          <ac:chgData name="Blank Fabio PH Luzern" userId="4e10cdd2-ccbf-4177-b592-fcc39eb7c50b" providerId="ADAL" clId="{6BF7BEFC-8C0E-4494-B806-C9310E2D6295}" dt="2024-01-24T12:28:52.242" v="34" actId="20577"/>
          <ac:spMkLst>
            <pc:docMk/>
            <pc:sldMk cId="3456422047" sldId="299"/>
            <ac:spMk id="6" creationId="{C7F289EF-E0B2-4AD6-F342-3332D3C52076}"/>
          </ac:spMkLst>
        </pc:spChg>
        <pc:spChg chg="mod">
          <ac:chgData name="Blank Fabio PH Luzern" userId="4e10cdd2-ccbf-4177-b592-fcc39eb7c50b" providerId="ADAL" clId="{6BF7BEFC-8C0E-4494-B806-C9310E2D6295}" dt="2024-01-31T10:33:00.830" v="2851" actId="20577"/>
          <ac:spMkLst>
            <pc:docMk/>
            <pc:sldMk cId="3456422047" sldId="299"/>
            <ac:spMk id="8" creationId="{193EF97C-C3E2-27A7-E6A8-DA6C6A0A59B8}"/>
          </ac:spMkLst>
        </pc:spChg>
        <pc:picChg chg="del">
          <ac:chgData name="Blank Fabio PH Luzern" userId="4e10cdd2-ccbf-4177-b592-fcc39eb7c50b" providerId="ADAL" clId="{6BF7BEFC-8C0E-4494-B806-C9310E2D6295}" dt="2024-01-24T12:28:58.692" v="36" actId="478"/>
          <ac:picMkLst>
            <pc:docMk/>
            <pc:sldMk cId="3456422047" sldId="299"/>
            <ac:picMk id="1026" creationId="{9A89DB3D-E95C-1685-85C2-37775D314E4B}"/>
          </ac:picMkLst>
        </pc:picChg>
      </pc:sldChg>
      <pc:sldChg chg="modSp del modNotes">
        <pc:chgData name="Blank Fabio PH Luzern" userId="4e10cdd2-ccbf-4177-b592-fcc39eb7c50b" providerId="ADAL" clId="{6BF7BEFC-8C0E-4494-B806-C9310E2D6295}" dt="2024-01-24T12:30:49.384" v="121" actId="47"/>
        <pc:sldMkLst>
          <pc:docMk/>
          <pc:sldMk cId="284025822" sldId="300"/>
        </pc:sldMkLst>
        <pc:spChg chg="mod">
          <ac:chgData name="Blank Fabio PH Luzern" userId="4e10cdd2-ccbf-4177-b592-fcc39eb7c50b" providerId="ADAL" clId="{6BF7BEFC-8C0E-4494-B806-C9310E2D6295}" dt="2024-01-24T12:29:54.295" v="49"/>
          <ac:spMkLst>
            <pc:docMk/>
            <pc:sldMk cId="284025822" sldId="300"/>
            <ac:spMk id="3" creationId="{C06F279C-98B6-EF43-163F-28AF579B3B43}"/>
          </ac:spMkLst>
        </pc:spChg>
        <pc:spChg chg="mod">
          <ac:chgData name="Blank Fabio PH Luzern" userId="4e10cdd2-ccbf-4177-b592-fcc39eb7c50b" providerId="ADAL" clId="{6BF7BEFC-8C0E-4494-B806-C9310E2D6295}" dt="2024-01-24T12:29:54.295" v="49"/>
          <ac:spMkLst>
            <pc:docMk/>
            <pc:sldMk cId="284025822" sldId="300"/>
            <ac:spMk id="8" creationId="{193EF97C-C3E2-27A7-E6A8-DA6C6A0A59B8}"/>
          </ac:spMkLst>
        </pc:spChg>
        <pc:picChg chg="mod">
          <ac:chgData name="Blank Fabio PH Luzern" userId="4e10cdd2-ccbf-4177-b592-fcc39eb7c50b" providerId="ADAL" clId="{6BF7BEFC-8C0E-4494-B806-C9310E2D6295}" dt="2024-01-24T12:29:54.295" v="49"/>
          <ac:picMkLst>
            <pc:docMk/>
            <pc:sldMk cId="284025822" sldId="300"/>
            <ac:picMk id="2050" creationId="{063FAF98-378B-F0ED-4BF0-4CAA46E7D3BF}"/>
          </ac:picMkLst>
        </pc:picChg>
      </pc:sldChg>
      <pc:sldChg chg="modSp del modNotes">
        <pc:chgData name="Blank Fabio PH Luzern" userId="4e10cdd2-ccbf-4177-b592-fcc39eb7c50b" providerId="ADAL" clId="{6BF7BEFC-8C0E-4494-B806-C9310E2D6295}" dt="2024-01-24T12:30:50.082" v="122" actId="47"/>
        <pc:sldMkLst>
          <pc:docMk/>
          <pc:sldMk cId="3215152590" sldId="301"/>
        </pc:sldMkLst>
        <pc:spChg chg="mod">
          <ac:chgData name="Blank Fabio PH Luzern" userId="4e10cdd2-ccbf-4177-b592-fcc39eb7c50b" providerId="ADAL" clId="{6BF7BEFC-8C0E-4494-B806-C9310E2D6295}" dt="2024-01-24T12:29:54.295" v="49"/>
          <ac:spMkLst>
            <pc:docMk/>
            <pc:sldMk cId="3215152590" sldId="301"/>
            <ac:spMk id="2" creationId="{1CED228C-DB1A-3FF9-8BC3-2AA45A0B5E39}"/>
          </ac:spMkLst>
        </pc:spChg>
        <pc:spChg chg="mod">
          <ac:chgData name="Blank Fabio PH Luzern" userId="4e10cdd2-ccbf-4177-b592-fcc39eb7c50b" providerId="ADAL" clId="{6BF7BEFC-8C0E-4494-B806-C9310E2D6295}" dt="2024-01-24T12:29:54.295" v="49"/>
          <ac:spMkLst>
            <pc:docMk/>
            <pc:sldMk cId="3215152590" sldId="301"/>
            <ac:spMk id="3" creationId="{C06F279C-98B6-EF43-163F-28AF579B3B43}"/>
          </ac:spMkLst>
        </pc:spChg>
        <pc:spChg chg="mod">
          <ac:chgData name="Blank Fabio PH Luzern" userId="4e10cdd2-ccbf-4177-b592-fcc39eb7c50b" providerId="ADAL" clId="{6BF7BEFC-8C0E-4494-B806-C9310E2D6295}" dt="2024-01-24T12:29:54.295" v="49"/>
          <ac:spMkLst>
            <pc:docMk/>
            <pc:sldMk cId="3215152590" sldId="301"/>
            <ac:spMk id="4" creationId="{1A63E6B4-2794-0914-60DB-E665E29FF8B3}"/>
          </ac:spMkLst>
        </pc:spChg>
        <pc:spChg chg="mod">
          <ac:chgData name="Blank Fabio PH Luzern" userId="4e10cdd2-ccbf-4177-b592-fcc39eb7c50b" providerId="ADAL" clId="{6BF7BEFC-8C0E-4494-B806-C9310E2D6295}" dt="2024-01-24T12:29:54.295" v="49"/>
          <ac:spMkLst>
            <pc:docMk/>
            <pc:sldMk cId="3215152590" sldId="301"/>
            <ac:spMk id="7" creationId="{AD97BBD6-7155-39C2-3814-D4097AA75E5B}"/>
          </ac:spMkLst>
        </pc:spChg>
        <pc:spChg chg="mod">
          <ac:chgData name="Blank Fabio PH Luzern" userId="4e10cdd2-ccbf-4177-b592-fcc39eb7c50b" providerId="ADAL" clId="{6BF7BEFC-8C0E-4494-B806-C9310E2D6295}" dt="2024-01-24T12:29:54.295" v="49"/>
          <ac:spMkLst>
            <pc:docMk/>
            <pc:sldMk cId="3215152590" sldId="301"/>
            <ac:spMk id="9" creationId="{ED7B222B-22F4-603E-849C-277A654CF91C}"/>
          </ac:spMkLst>
        </pc:spChg>
        <pc:spChg chg="mod">
          <ac:chgData name="Blank Fabio PH Luzern" userId="4e10cdd2-ccbf-4177-b592-fcc39eb7c50b" providerId="ADAL" clId="{6BF7BEFC-8C0E-4494-B806-C9310E2D6295}" dt="2024-01-24T12:29:54.295" v="49"/>
          <ac:spMkLst>
            <pc:docMk/>
            <pc:sldMk cId="3215152590" sldId="301"/>
            <ac:spMk id="10" creationId="{91D8A709-040E-F025-9E4F-F036AB3A5C4E}"/>
          </ac:spMkLst>
        </pc:spChg>
        <pc:spChg chg="mod">
          <ac:chgData name="Blank Fabio PH Luzern" userId="4e10cdd2-ccbf-4177-b592-fcc39eb7c50b" providerId="ADAL" clId="{6BF7BEFC-8C0E-4494-B806-C9310E2D6295}" dt="2024-01-24T12:29:54.295" v="49"/>
          <ac:spMkLst>
            <pc:docMk/>
            <pc:sldMk cId="3215152590" sldId="301"/>
            <ac:spMk id="11" creationId="{8C4B624D-4F39-806B-64BA-5A1C9256F7D7}"/>
          </ac:spMkLst>
        </pc:spChg>
      </pc:sldChg>
      <pc:sldChg chg="modSp del modNotes">
        <pc:chgData name="Blank Fabio PH Luzern" userId="4e10cdd2-ccbf-4177-b592-fcc39eb7c50b" providerId="ADAL" clId="{6BF7BEFC-8C0E-4494-B806-C9310E2D6295}" dt="2024-01-24T12:30:50.757" v="123" actId="47"/>
        <pc:sldMkLst>
          <pc:docMk/>
          <pc:sldMk cId="3658851194" sldId="302"/>
        </pc:sldMkLst>
        <pc:spChg chg="mod">
          <ac:chgData name="Blank Fabio PH Luzern" userId="4e10cdd2-ccbf-4177-b592-fcc39eb7c50b" providerId="ADAL" clId="{6BF7BEFC-8C0E-4494-B806-C9310E2D6295}" dt="2024-01-24T12:29:54.295" v="49"/>
          <ac:spMkLst>
            <pc:docMk/>
            <pc:sldMk cId="3658851194" sldId="302"/>
            <ac:spMk id="8" creationId="{193EF97C-C3E2-27A7-E6A8-DA6C6A0A59B8}"/>
          </ac:spMkLst>
        </pc:spChg>
      </pc:sldChg>
      <pc:sldChg chg="modSp del modNotes">
        <pc:chgData name="Blank Fabio PH Luzern" userId="4e10cdd2-ccbf-4177-b592-fcc39eb7c50b" providerId="ADAL" clId="{6BF7BEFC-8C0E-4494-B806-C9310E2D6295}" dt="2024-01-24T12:30:51.384" v="124" actId="47"/>
        <pc:sldMkLst>
          <pc:docMk/>
          <pc:sldMk cId="3450790050" sldId="303"/>
        </pc:sldMkLst>
        <pc:spChg chg="mod">
          <ac:chgData name="Blank Fabio PH Luzern" userId="4e10cdd2-ccbf-4177-b592-fcc39eb7c50b" providerId="ADAL" clId="{6BF7BEFC-8C0E-4494-B806-C9310E2D6295}" dt="2024-01-24T12:29:54.295" v="49"/>
          <ac:spMkLst>
            <pc:docMk/>
            <pc:sldMk cId="3450790050" sldId="303"/>
            <ac:spMk id="8" creationId="{193EF97C-C3E2-27A7-E6A8-DA6C6A0A59B8}"/>
          </ac:spMkLst>
        </pc:spChg>
      </pc:sldChg>
      <pc:sldChg chg="modSp add del mod">
        <pc:chgData name="Blank Fabio PH Luzern" userId="4e10cdd2-ccbf-4177-b592-fcc39eb7c50b" providerId="ADAL" clId="{6BF7BEFC-8C0E-4494-B806-C9310E2D6295}" dt="2024-01-24T14:52:42.676" v="2268" actId="47"/>
        <pc:sldMkLst>
          <pc:docMk/>
          <pc:sldMk cId="1486189139" sldId="304"/>
        </pc:sldMkLst>
        <pc:spChg chg="mod">
          <ac:chgData name="Blank Fabio PH Luzern" userId="4e10cdd2-ccbf-4177-b592-fcc39eb7c50b" providerId="ADAL" clId="{6BF7BEFC-8C0E-4494-B806-C9310E2D6295}" dt="2024-01-24T12:30:05.838" v="60" actId="20577"/>
          <ac:spMkLst>
            <pc:docMk/>
            <pc:sldMk cId="1486189139" sldId="304"/>
            <ac:spMk id="6" creationId="{C7F289EF-E0B2-4AD6-F342-3332D3C52076}"/>
          </ac:spMkLst>
        </pc:spChg>
      </pc:sldChg>
      <pc:sldChg chg="modSp add del mod ord">
        <pc:chgData name="Blank Fabio PH Luzern" userId="4e10cdd2-ccbf-4177-b592-fcc39eb7c50b" providerId="ADAL" clId="{6BF7BEFC-8C0E-4494-B806-C9310E2D6295}" dt="2024-01-24T14:52:52.951" v="2281" actId="47"/>
        <pc:sldMkLst>
          <pc:docMk/>
          <pc:sldMk cId="636940095" sldId="305"/>
        </pc:sldMkLst>
        <pc:spChg chg="mod">
          <ac:chgData name="Blank Fabio PH Luzern" userId="4e10cdd2-ccbf-4177-b592-fcc39eb7c50b" providerId="ADAL" clId="{6BF7BEFC-8C0E-4494-B806-C9310E2D6295}" dt="2024-01-24T12:30:14.171" v="73" actId="20577"/>
          <ac:spMkLst>
            <pc:docMk/>
            <pc:sldMk cId="636940095" sldId="305"/>
            <ac:spMk id="6" creationId="{C7F289EF-E0B2-4AD6-F342-3332D3C52076}"/>
          </ac:spMkLst>
        </pc:spChg>
      </pc:sldChg>
      <pc:sldChg chg="modSp add del mod">
        <pc:chgData name="Blank Fabio PH Luzern" userId="4e10cdd2-ccbf-4177-b592-fcc39eb7c50b" providerId="ADAL" clId="{6BF7BEFC-8C0E-4494-B806-C9310E2D6295}" dt="2024-01-24T14:52:43.327" v="2269" actId="47"/>
        <pc:sldMkLst>
          <pc:docMk/>
          <pc:sldMk cId="3045381544" sldId="306"/>
        </pc:sldMkLst>
        <pc:spChg chg="mod">
          <ac:chgData name="Blank Fabio PH Luzern" userId="4e10cdd2-ccbf-4177-b592-fcc39eb7c50b" providerId="ADAL" clId="{6BF7BEFC-8C0E-4494-B806-C9310E2D6295}" dt="2024-01-24T12:30:23.546" v="88" actId="20577"/>
          <ac:spMkLst>
            <pc:docMk/>
            <pc:sldMk cId="3045381544" sldId="306"/>
            <ac:spMk id="6" creationId="{C7F289EF-E0B2-4AD6-F342-3332D3C52076}"/>
          </ac:spMkLst>
        </pc:spChg>
      </pc:sldChg>
      <pc:sldChg chg="modSp add del mod">
        <pc:chgData name="Blank Fabio PH Luzern" userId="4e10cdd2-ccbf-4177-b592-fcc39eb7c50b" providerId="ADAL" clId="{6BF7BEFC-8C0E-4494-B806-C9310E2D6295}" dt="2024-01-24T14:53:03.600" v="2306" actId="47"/>
        <pc:sldMkLst>
          <pc:docMk/>
          <pc:sldMk cId="50667966" sldId="307"/>
        </pc:sldMkLst>
        <pc:spChg chg="mod">
          <ac:chgData name="Blank Fabio PH Luzern" userId="4e10cdd2-ccbf-4177-b592-fcc39eb7c50b" providerId="ADAL" clId="{6BF7BEFC-8C0E-4494-B806-C9310E2D6295}" dt="2024-01-24T12:30:36.681" v="105" actId="20577"/>
          <ac:spMkLst>
            <pc:docMk/>
            <pc:sldMk cId="50667966" sldId="307"/>
            <ac:spMk id="6" creationId="{C7F289EF-E0B2-4AD6-F342-3332D3C52076}"/>
          </ac:spMkLst>
        </pc:spChg>
      </pc:sldChg>
      <pc:sldChg chg="modSp add del mod">
        <pc:chgData name="Blank Fabio PH Luzern" userId="4e10cdd2-ccbf-4177-b592-fcc39eb7c50b" providerId="ADAL" clId="{6BF7BEFC-8C0E-4494-B806-C9310E2D6295}" dt="2024-01-24T14:53:15.632" v="2324" actId="47"/>
        <pc:sldMkLst>
          <pc:docMk/>
          <pc:sldMk cId="1286402519" sldId="308"/>
        </pc:sldMkLst>
        <pc:spChg chg="mod">
          <ac:chgData name="Blank Fabio PH Luzern" userId="4e10cdd2-ccbf-4177-b592-fcc39eb7c50b" providerId="ADAL" clId="{6BF7BEFC-8C0E-4494-B806-C9310E2D6295}" dt="2024-01-24T12:30:46.787" v="120" actId="20577"/>
          <ac:spMkLst>
            <pc:docMk/>
            <pc:sldMk cId="1286402519" sldId="308"/>
            <ac:spMk id="6" creationId="{C7F289EF-E0B2-4AD6-F342-3332D3C52076}"/>
          </ac:spMkLst>
        </pc:spChg>
      </pc:sldChg>
      <pc:sldChg chg="modSp add del mod">
        <pc:chgData name="Blank Fabio PH Luzern" userId="4e10cdd2-ccbf-4177-b592-fcc39eb7c50b" providerId="ADAL" clId="{6BF7BEFC-8C0E-4494-B806-C9310E2D6295}" dt="2024-01-31T10:22:08.079" v="2392" actId="47"/>
        <pc:sldMkLst>
          <pc:docMk/>
          <pc:sldMk cId="839173347" sldId="309"/>
        </pc:sldMkLst>
        <pc:spChg chg="mod">
          <ac:chgData name="Blank Fabio PH Luzern" userId="4e10cdd2-ccbf-4177-b592-fcc39eb7c50b" providerId="ADAL" clId="{6BF7BEFC-8C0E-4494-B806-C9310E2D6295}" dt="2024-01-24T14:48:38.253" v="1708" actId="20577"/>
          <ac:spMkLst>
            <pc:docMk/>
            <pc:sldMk cId="839173347" sldId="309"/>
            <ac:spMk id="6" creationId="{C7F289EF-E0B2-4AD6-F342-3332D3C52076}"/>
          </ac:spMkLst>
        </pc:spChg>
        <pc:spChg chg="mod">
          <ac:chgData name="Blank Fabio PH Luzern" userId="4e10cdd2-ccbf-4177-b592-fcc39eb7c50b" providerId="ADAL" clId="{6BF7BEFC-8C0E-4494-B806-C9310E2D6295}" dt="2024-01-24T14:52:30.501" v="2253" actId="20577"/>
          <ac:spMkLst>
            <pc:docMk/>
            <pc:sldMk cId="839173347" sldId="309"/>
            <ac:spMk id="8" creationId="{193EF97C-C3E2-27A7-E6A8-DA6C6A0A59B8}"/>
          </ac:spMkLst>
        </pc:spChg>
      </pc:sldChg>
      <pc:sldChg chg="modSp add del mod">
        <pc:chgData name="Blank Fabio PH Luzern" userId="4e10cdd2-ccbf-4177-b592-fcc39eb7c50b" providerId="ADAL" clId="{6BF7BEFC-8C0E-4494-B806-C9310E2D6295}" dt="2024-01-31T10:23:42.939" v="2602" actId="47"/>
        <pc:sldMkLst>
          <pc:docMk/>
          <pc:sldMk cId="2923874491" sldId="310"/>
        </pc:sldMkLst>
        <pc:spChg chg="mod">
          <ac:chgData name="Blank Fabio PH Luzern" userId="4e10cdd2-ccbf-4177-b592-fcc39eb7c50b" providerId="ADAL" clId="{6BF7BEFC-8C0E-4494-B806-C9310E2D6295}" dt="2024-01-24T14:52:39.932" v="2267" actId="20577"/>
          <ac:spMkLst>
            <pc:docMk/>
            <pc:sldMk cId="2923874491" sldId="310"/>
            <ac:spMk id="6" creationId="{C7F289EF-E0B2-4AD6-F342-3332D3C52076}"/>
          </ac:spMkLst>
        </pc:spChg>
      </pc:sldChg>
      <pc:sldChg chg="modSp add del mod">
        <pc:chgData name="Blank Fabio PH Luzern" userId="4e10cdd2-ccbf-4177-b592-fcc39eb7c50b" providerId="ADAL" clId="{6BF7BEFC-8C0E-4494-B806-C9310E2D6295}" dt="2024-01-31T10:23:43.551" v="2603" actId="47"/>
        <pc:sldMkLst>
          <pc:docMk/>
          <pc:sldMk cId="512443192" sldId="311"/>
        </pc:sldMkLst>
        <pc:spChg chg="mod">
          <ac:chgData name="Blank Fabio PH Luzern" userId="4e10cdd2-ccbf-4177-b592-fcc39eb7c50b" providerId="ADAL" clId="{6BF7BEFC-8C0E-4494-B806-C9310E2D6295}" dt="2024-01-24T14:52:49.405" v="2280" actId="20577"/>
          <ac:spMkLst>
            <pc:docMk/>
            <pc:sldMk cId="512443192" sldId="311"/>
            <ac:spMk id="6" creationId="{C7F289EF-E0B2-4AD6-F342-3332D3C52076}"/>
          </ac:spMkLst>
        </pc:spChg>
      </pc:sldChg>
      <pc:sldChg chg="modSp add del mod">
        <pc:chgData name="Blank Fabio PH Luzern" userId="4e10cdd2-ccbf-4177-b592-fcc39eb7c50b" providerId="ADAL" clId="{6BF7BEFC-8C0E-4494-B806-C9310E2D6295}" dt="2024-01-31T10:23:44.649" v="2604" actId="47"/>
        <pc:sldMkLst>
          <pc:docMk/>
          <pc:sldMk cId="2898095249" sldId="312"/>
        </pc:sldMkLst>
        <pc:spChg chg="mod">
          <ac:chgData name="Blank Fabio PH Luzern" userId="4e10cdd2-ccbf-4177-b592-fcc39eb7c50b" providerId="ADAL" clId="{6BF7BEFC-8C0E-4494-B806-C9310E2D6295}" dt="2024-01-24T14:53:01.067" v="2305" actId="20577"/>
          <ac:spMkLst>
            <pc:docMk/>
            <pc:sldMk cId="2898095249" sldId="312"/>
            <ac:spMk id="6" creationId="{C7F289EF-E0B2-4AD6-F342-3332D3C52076}"/>
          </ac:spMkLst>
        </pc:spChg>
      </pc:sldChg>
      <pc:sldChg chg="modSp add del mod">
        <pc:chgData name="Blank Fabio PH Luzern" userId="4e10cdd2-ccbf-4177-b592-fcc39eb7c50b" providerId="ADAL" clId="{6BF7BEFC-8C0E-4494-B806-C9310E2D6295}" dt="2024-01-31T10:23:45.789" v="2605" actId="47"/>
        <pc:sldMkLst>
          <pc:docMk/>
          <pc:sldMk cId="3412608900" sldId="313"/>
        </pc:sldMkLst>
        <pc:spChg chg="mod">
          <ac:chgData name="Blank Fabio PH Luzern" userId="4e10cdd2-ccbf-4177-b592-fcc39eb7c50b" providerId="ADAL" clId="{6BF7BEFC-8C0E-4494-B806-C9310E2D6295}" dt="2024-01-24T14:53:12.583" v="2323" actId="20577"/>
          <ac:spMkLst>
            <pc:docMk/>
            <pc:sldMk cId="3412608900" sldId="313"/>
            <ac:spMk id="6" creationId="{C7F289EF-E0B2-4AD6-F342-3332D3C52076}"/>
          </ac:spMkLst>
        </pc:spChg>
      </pc:sldChg>
      <pc:sldChg chg="modSp add mod">
        <pc:chgData name="Blank Fabio PH Luzern" userId="4e10cdd2-ccbf-4177-b592-fcc39eb7c50b" providerId="ADAL" clId="{6BF7BEFC-8C0E-4494-B806-C9310E2D6295}" dt="2024-01-31T10:35:37.642" v="3075" actId="20577"/>
        <pc:sldMkLst>
          <pc:docMk/>
          <pc:sldMk cId="2432524816" sldId="314"/>
        </pc:sldMkLst>
        <pc:spChg chg="mod">
          <ac:chgData name="Blank Fabio PH Luzern" userId="4e10cdd2-ccbf-4177-b592-fcc39eb7c50b" providerId="ADAL" clId="{6BF7BEFC-8C0E-4494-B806-C9310E2D6295}" dt="2024-01-31T10:22:04.486" v="2391" actId="20577"/>
          <ac:spMkLst>
            <pc:docMk/>
            <pc:sldMk cId="2432524816" sldId="314"/>
            <ac:spMk id="6" creationId="{C7F289EF-E0B2-4AD6-F342-3332D3C52076}"/>
          </ac:spMkLst>
        </pc:spChg>
        <pc:spChg chg="mod">
          <ac:chgData name="Blank Fabio PH Luzern" userId="4e10cdd2-ccbf-4177-b592-fcc39eb7c50b" providerId="ADAL" clId="{6BF7BEFC-8C0E-4494-B806-C9310E2D6295}" dt="2024-01-31T10:35:37.642" v="3075" actId="20577"/>
          <ac:spMkLst>
            <pc:docMk/>
            <pc:sldMk cId="2432524816" sldId="314"/>
            <ac:spMk id="8" creationId="{193EF97C-C3E2-27A7-E6A8-DA6C6A0A59B8}"/>
          </ac:spMkLst>
        </pc:spChg>
      </pc:sldChg>
      <pc:sldChg chg="modSp add mod ord">
        <pc:chgData name="Blank Fabio PH Luzern" userId="4e10cdd2-ccbf-4177-b592-fcc39eb7c50b" providerId="ADAL" clId="{6BF7BEFC-8C0E-4494-B806-C9310E2D6295}" dt="2024-01-31T12:27:24.738" v="3486" actId="20577"/>
        <pc:sldMkLst>
          <pc:docMk/>
          <pc:sldMk cId="2630724387" sldId="315"/>
        </pc:sldMkLst>
        <pc:spChg chg="mod">
          <ac:chgData name="Blank Fabio PH Luzern" userId="4e10cdd2-ccbf-4177-b592-fcc39eb7c50b" providerId="ADAL" clId="{6BF7BEFC-8C0E-4494-B806-C9310E2D6295}" dt="2024-01-31T10:23:34.369" v="2577" actId="20577"/>
          <ac:spMkLst>
            <pc:docMk/>
            <pc:sldMk cId="2630724387" sldId="315"/>
            <ac:spMk id="6" creationId="{C7F289EF-E0B2-4AD6-F342-3332D3C52076}"/>
          </ac:spMkLst>
        </pc:spChg>
        <pc:spChg chg="mod">
          <ac:chgData name="Blank Fabio PH Luzern" userId="4e10cdd2-ccbf-4177-b592-fcc39eb7c50b" providerId="ADAL" clId="{6BF7BEFC-8C0E-4494-B806-C9310E2D6295}" dt="2024-01-31T12:27:24.738" v="3486" actId="20577"/>
          <ac:spMkLst>
            <pc:docMk/>
            <pc:sldMk cId="2630724387" sldId="315"/>
            <ac:spMk id="8" creationId="{193EF97C-C3E2-27A7-E6A8-DA6C6A0A59B8}"/>
          </ac:spMkLst>
        </pc:spChg>
      </pc:sldChg>
      <pc:sldChg chg="modSp add mod ord">
        <pc:chgData name="Blank Fabio PH Luzern" userId="4e10cdd2-ccbf-4177-b592-fcc39eb7c50b" providerId="ADAL" clId="{6BF7BEFC-8C0E-4494-B806-C9310E2D6295}" dt="2024-01-31T10:41:44.726" v="3422" actId="6549"/>
        <pc:sldMkLst>
          <pc:docMk/>
          <pc:sldMk cId="1076638619" sldId="316"/>
        </pc:sldMkLst>
        <pc:spChg chg="mod">
          <ac:chgData name="Blank Fabio PH Luzern" userId="4e10cdd2-ccbf-4177-b592-fcc39eb7c50b" providerId="ADAL" clId="{6BF7BEFC-8C0E-4494-B806-C9310E2D6295}" dt="2024-01-31T10:23:40.897" v="2601" actId="20577"/>
          <ac:spMkLst>
            <pc:docMk/>
            <pc:sldMk cId="1076638619" sldId="316"/>
            <ac:spMk id="6" creationId="{C7F289EF-E0B2-4AD6-F342-3332D3C52076}"/>
          </ac:spMkLst>
        </pc:spChg>
        <pc:spChg chg="mod">
          <ac:chgData name="Blank Fabio PH Luzern" userId="4e10cdd2-ccbf-4177-b592-fcc39eb7c50b" providerId="ADAL" clId="{6BF7BEFC-8C0E-4494-B806-C9310E2D6295}" dt="2024-01-31T10:41:44.726" v="3422" actId="6549"/>
          <ac:spMkLst>
            <pc:docMk/>
            <pc:sldMk cId="1076638619" sldId="316"/>
            <ac:spMk id="8" creationId="{193EF97C-C3E2-27A7-E6A8-DA6C6A0A59B8}"/>
          </ac:spMkLst>
        </pc:spChg>
      </pc:sldChg>
      <pc:sldChg chg="modSp add mod">
        <pc:chgData name="Blank Fabio PH Luzern" userId="4e10cdd2-ccbf-4177-b592-fcc39eb7c50b" providerId="ADAL" clId="{6BF7BEFC-8C0E-4494-B806-C9310E2D6295}" dt="2024-01-31T10:41:29.034" v="3417" actId="404"/>
        <pc:sldMkLst>
          <pc:docMk/>
          <pc:sldMk cId="2044891800" sldId="317"/>
        </pc:sldMkLst>
        <pc:spChg chg="mod">
          <ac:chgData name="Blank Fabio PH Luzern" userId="4e10cdd2-ccbf-4177-b592-fcc39eb7c50b" providerId="ADAL" clId="{6BF7BEFC-8C0E-4494-B806-C9310E2D6295}" dt="2024-01-31T10:25:33.328" v="2634" actId="20577"/>
          <ac:spMkLst>
            <pc:docMk/>
            <pc:sldMk cId="2044891800" sldId="317"/>
            <ac:spMk id="6" creationId="{C7F289EF-E0B2-4AD6-F342-3332D3C52076}"/>
          </ac:spMkLst>
        </pc:spChg>
        <pc:spChg chg="mod">
          <ac:chgData name="Blank Fabio PH Luzern" userId="4e10cdd2-ccbf-4177-b592-fcc39eb7c50b" providerId="ADAL" clId="{6BF7BEFC-8C0E-4494-B806-C9310E2D6295}" dt="2024-01-31T10:41:29.034" v="3417" actId="404"/>
          <ac:spMkLst>
            <pc:docMk/>
            <pc:sldMk cId="2044891800" sldId="317"/>
            <ac:spMk id="8" creationId="{193EF97C-C3E2-27A7-E6A8-DA6C6A0A59B8}"/>
          </ac:spMkLst>
        </pc:spChg>
      </pc:sldChg>
      <pc:sldChg chg="modSp add mod">
        <pc:chgData name="Blank Fabio PH Luzern" userId="4e10cdd2-ccbf-4177-b592-fcc39eb7c50b" providerId="ADAL" clId="{6BF7BEFC-8C0E-4494-B806-C9310E2D6295}" dt="2024-01-31T14:04:04.871" v="3576" actId="6549"/>
        <pc:sldMkLst>
          <pc:docMk/>
          <pc:sldMk cId="2513123754" sldId="318"/>
        </pc:sldMkLst>
        <pc:spChg chg="mod">
          <ac:chgData name="Blank Fabio PH Luzern" userId="4e10cdd2-ccbf-4177-b592-fcc39eb7c50b" providerId="ADAL" clId="{6BF7BEFC-8C0E-4494-B806-C9310E2D6295}" dt="2024-01-31T10:26:20.593" v="2664" actId="20577"/>
          <ac:spMkLst>
            <pc:docMk/>
            <pc:sldMk cId="2513123754" sldId="318"/>
            <ac:spMk id="6" creationId="{C7F289EF-E0B2-4AD6-F342-3332D3C52076}"/>
          </ac:spMkLst>
        </pc:spChg>
        <pc:spChg chg="mod">
          <ac:chgData name="Blank Fabio PH Luzern" userId="4e10cdd2-ccbf-4177-b592-fcc39eb7c50b" providerId="ADAL" clId="{6BF7BEFC-8C0E-4494-B806-C9310E2D6295}" dt="2024-01-31T14:04:04.871" v="3576" actId="6549"/>
          <ac:spMkLst>
            <pc:docMk/>
            <pc:sldMk cId="2513123754" sldId="318"/>
            <ac:spMk id="8" creationId="{193EF97C-C3E2-27A7-E6A8-DA6C6A0A59B8}"/>
          </ac:spMkLst>
        </pc:spChg>
      </pc:sldChg>
      <pc:sldMasterChg chg="modSp modSldLayout">
        <pc:chgData name="Blank Fabio PH Luzern" userId="4e10cdd2-ccbf-4177-b592-fcc39eb7c50b" providerId="ADAL" clId="{6BF7BEFC-8C0E-4494-B806-C9310E2D6295}" dt="2024-02-06T15:49:17.571" v="3578" actId="1076"/>
        <pc:sldMasterMkLst>
          <pc:docMk/>
          <pc:sldMasterMk cId="382428525" sldId="2147483651"/>
        </pc:sldMasterMkLst>
        <pc:spChg chg="mod">
          <ac:chgData name="Blank Fabio PH Luzern" userId="4e10cdd2-ccbf-4177-b592-fcc39eb7c50b" providerId="ADAL" clId="{6BF7BEFC-8C0E-4494-B806-C9310E2D6295}" dt="2024-01-24T12:29:54.295" v="49"/>
          <ac:spMkLst>
            <pc:docMk/>
            <pc:sldMasterMk cId="382428525" sldId="2147483651"/>
            <ac:spMk id="2" creationId="{685BB4AF-138B-455A-8DE6-F68480605085}"/>
          </ac:spMkLst>
        </pc:spChg>
        <pc:spChg chg="mod">
          <ac:chgData name="Blank Fabio PH Luzern" userId="4e10cdd2-ccbf-4177-b592-fcc39eb7c50b" providerId="ADAL" clId="{6BF7BEFC-8C0E-4494-B806-C9310E2D6295}" dt="2024-01-24T12:29:54.295" v="49"/>
          <ac:spMkLst>
            <pc:docMk/>
            <pc:sldMasterMk cId="382428525" sldId="2147483651"/>
            <ac:spMk id="3" creationId="{B4519F1A-7C7C-47BD-8013-DDCFA9FBEC61}"/>
          </ac:spMkLst>
        </pc:spChg>
        <pc:spChg chg="mod">
          <ac:chgData name="Blank Fabio PH Luzern" userId="4e10cdd2-ccbf-4177-b592-fcc39eb7c50b" providerId="ADAL" clId="{6BF7BEFC-8C0E-4494-B806-C9310E2D6295}" dt="2024-01-24T12:29:54.295" v="49"/>
          <ac:spMkLst>
            <pc:docMk/>
            <pc:sldMasterMk cId="382428525" sldId="2147483651"/>
            <ac:spMk id="4" creationId="{4AE3AA3F-2F24-4100-9D28-0C9CA057F752}"/>
          </ac:spMkLst>
        </pc:spChg>
        <pc:spChg chg="mod">
          <ac:chgData name="Blank Fabio PH Luzern" userId="4e10cdd2-ccbf-4177-b592-fcc39eb7c50b" providerId="ADAL" clId="{6BF7BEFC-8C0E-4494-B806-C9310E2D6295}" dt="2024-01-24T12:29:54.295" v="49"/>
          <ac:spMkLst>
            <pc:docMk/>
            <pc:sldMasterMk cId="382428525" sldId="2147483651"/>
            <ac:spMk id="5" creationId="{4DD74735-8831-4827-9A14-6F33D62250E5}"/>
          </ac:spMkLst>
        </pc:spChg>
        <pc:spChg chg="mod">
          <ac:chgData name="Blank Fabio PH Luzern" userId="4e10cdd2-ccbf-4177-b592-fcc39eb7c50b" providerId="ADAL" clId="{6BF7BEFC-8C0E-4494-B806-C9310E2D6295}" dt="2024-01-24T12:29:54.295" v="49"/>
          <ac:spMkLst>
            <pc:docMk/>
            <pc:sldMasterMk cId="382428525" sldId="2147483651"/>
            <ac:spMk id="6" creationId="{D1720FFC-6819-44A8-84D5-4FF280310FF9}"/>
          </ac:spMkLst>
        </pc:spChg>
        <pc:sldLayoutChg chg="modSp">
          <pc:chgData name="Blank Fabio PH Luzern" userId="4e10cdd2-ccbf-4177-b592-fcc39eb7c50b" providerId="ADAL" clId="{6BF7BEFC-8C0E-4494-B806-C9310E2D6295}" dt="2024-01-24T12:29:54.295" v="49"/>
          <pc:sldLayoutMkLst>
            <pc:docMk/>
            <pc:sldMasterMk cId="382428525" sldId="2147483651"/>
            <pc:sldLayoutMk cId="1454245941" sldId="2147483652"/>
          </pc:sldLayoutMkLst>
          <pc:spChg chg="mod">
            <ac:chgData name="Blank Fabio PH Luzern" userId="4e10cdd2-ccbf-4177-b592-fcc39eb7c50b" providerId="ADAL" clId="{6BF7BEFC-8C0E-4494-B806-C9310E2D6295}" dt="2024-01-24T12:29:54.295" v="49"/>
            <ac:spMkLst>
              <pc:docMk/>
              <pc:sldMasterMk cId="382428525" sldId="2147483651"/>
              <pc:sldLayoutMk cId="1454245941" sldId="2147483652"/>
              <ac:spMk id="2" creationId="{CA2B5338-909B-4853-A5F6-006259B23FCC}"/>
            </ac:spMkLst>
          </pc:spChg>
          <pc:spChg chg="mod">
            <ac:chgData name="Blank Fabio PH Luzern" userId="4e10cdd2-ccbf-4177-b592-fcc39eb7c50b" providerId="ADAL" clId="{6BF7BEFC-8C0E-4494-B806-C9310E2D6295}" dt="2024-01-24T12:29:54.295" v="49"/>
            <ac:spMkLst>
              <pc:docMk/>
              <pc:sldMasterMk cId="382428525" sldId="2147483651"/>
              <pc:sldLayoutMk cId="1454245941" sldId="2147483652"/>
              <ac:spMk id="3" creationId="{52310D0E-D173-497F-8D22-285510D0DF40}"/>
            </ac:spMkLst>
          </pc:spChg>
          <pc:picChg chg="mod">
            <ac:chgData name="Blank Fabio PH Luzern" userId="4e10cdd2-ccbf-4177-b592-fcc39eb7c50b" providerId="ADAL" clId="{6BF7BEFC-8C0E-4494-B806-C9310E2D6295}" dt="2024-01-24T12:29:54.295" v="49"/>
            <ac:picMkLst>
              <pc:docMk/>
              <pc:sldMasterMk cId="382428525" sldId="2147483651"/>
              <pc:sldLayoutMk cId="1454245941" sldId="2147483652"/>
              <ac:picMk id="7" creationId="{443119EC-3055-413F-B8AF-2ECDBD83EBDA}"/>
            </ac:picMkLst>
          </pc:picChg>
        </pc:sldLayoutChg>
        <pc:sldLayoutChg chg="addSp modSp mod">
          <pc:chgData name="Blank Fabio PH Luzern" userId="4e10cdd2-ccbf-4177-b592-fcc39eb7c50b" providerId="ADAL" clId="{6BF7BEFC-8C0E-4494-B806-C9310E2D6295}" dt="2024-02-06T15:49:17.571" v="3578" actId="1076"/>
          <pc:sldLayoutMkLst>
            <pc:docMk/>
            <pc:sldMasterMk cId="382428525" sldId="2147483651"/>
            <pc:sldLayoutMk cId="909996765" sldId="2147483653"/>
          </pc:sldLayoutMkLst>
          <pc:spChg chg="mod">
            <ac:chgData name="Blank Fabio PH Luzern" userId="4e10cdd2-ccbf-4177-b592-fcc39eb7c50b" providerId="ADAL" clId="{6BF7BEFC-8C0E-4494-B806-C9310E2D6295}" dt="2024-01-24T12:29:54.295" v="49"/>
            <ac:spMkLst>
              <pc:docMk/>
              <pc:sldMasterMk cId="382428525" sldId="2147483651"/>
              <pc:sldLayoutMk cId="909996765" sldId="2147483653"/>
              <ac:spMk id="2" creationId="{99621904-ADA6-402F-A848-681178790192}"/>
            </ac:spMkLst>
          </pc:spChg>
          <pc:spChg chg="mod">
            <ac:chgData name="Blank Fabio PH Luzern" userId="4e10cdd2-ccbf-4177-b592-fcc39eb7c50b" providerId="ADAL" clId="{6BF7BEFC-8C0E-4494-B806-C9310E2D6295}" dt="2024-01-24T12:29:54.295" v="49"/>
            <ac:spMkLst>
              <pc:docMk/>
              <pc:sldMasterMk cId="382428525" sldId="2147483651"/>
              <pc:sldLayoutMk cId="909996765" sldId="2147483653"/>
              <ac:spMk id="3" creationId="{A0B800F2-3328-41B7-A167-5607BCE93214}"/>
            </ac:spMkLst>
          </pc:spChg>
          <pc:spChg chg="mod">
            <ac:chgData name="Blank Fabio PH Luzern" userId="4e10cdd2-ccbf-4177-b592-fcc39eb7c50b" providerId="ADAL" clId="{6BF7BEFC-8C0E-4494-B806-C9310E2D6295}" dt="2024-01-24T12:29:54.295" v="49"/>
            <ac:spMkLst>
              <pc:docMk/>
              <pc:sldMasterMk cId="382428525" sldId="2147483651"/>
              <pc:sldLayoutMk cId="909996765" sldId="2147483653"/>
              <ac:spMk id="4" creationId="{8DEC8787-8C78-4C89-95CE-E657D35A6A83}"/>
            </ac:spMkLst>
          </pc:spChg>
          <pc:spChg chg="mod">
            <ac:chgData name="Blank Fabio PH Luzern" userId="4e10cdd2-ccbf-4177-b592-fcc39eb7c50b" providerId="ADAL" clId="{6BF7BEFC-8C0E-4494-B806-C9310E2D6295}" dt="2024-01-24T12:29:54.295" v="49"/>
            <ac:spMkLst>
              <pc:docMk/>
              <pc:sldMasterMk cId="382428525" sldId="2147483651"/>
              <pc:sldLayoutMk cId="909996765" sldId="2147483653"/>
              <ac:spMk id="6" creationId="{114386EC-763B-4EBE-8D77-8923C9112BFB}"/>
            </ac:spMkLst>
          </pc:spChg>
          <pc:spChg chg="mod">
            <ac:chgData name="Blank Fabio PH Luzern" userId="4e10cdd2-ccbf-4177-b592-fcc39eb7c50b" providerId="ADAL" clId="{6BF7BEFC-8C0E-4494-B806-C9310E2D6295}" dt="2024-01-24T12:29:54.295" v="49"/>
            <ac:spMkLst>
              <pc:docMk/>
              <pc:sldMasterMk cId="382428525" sldId="2147483651"/>
              <pc:sldLayoutMk cId="909996765" sldId="2147483653"/>
              <ac:spMk id="7" creationId="{AF60858E-D496-43D6-8F4D-76F497FB8EDC}"/>
            </ac:spMkLst>
          </pc:spChg>
          <pc:picChg chg="add mod">
            <ac:chgData name="Blank Fabio PH Luzern" userId="4e10cdd2-ccbf-4177-b592-fcc39eb7c50b" providerId="ADAL" clId="{6BF7BEFC-8C0E-4494-B806-C9310E2D6295}" dt="2024-02-06T15:49:17.571" v="3578" actId="1076"/>
            <ac:picMkLst>
              <pc:docMk/>
              <pc:sldMasterMk cId="382428525" sldId="2147483651"/>
              <pc:sldLayoutMk cId="909996765" sldId="2147483653"/>
              <ac:picMk id="5" creationId="{64149BE3-5919-B227-9660-FBB60F7BDA08}"/>
            </ac:picMkLst>
          </pc:picChg>
          <pc:picChg chg="mod">
            <ac:chgData name="Blank Fabio PH Luzern" userId="4e10cdd2-ccbf-4177-b592-fcc39eb7c50b" providerId="ADAL" clId="{6BF7BEFC-8C0E-4494-B806-C9310E2D6295}" dt="2024-01-24T12:29:54.295" v="49"/>
            <ac:picMkLst>
              <pc:docMk/>
              <pc:sldMasterMk cId="382428525" sldId="2147483651"/>
              <pc:sldLayoutMk cId="909996765" sldId="2147483653"/>
              <ac:picMk id="8" creationId="{23332DAC-E4A4-4A33-BC12-3E6B438632A9}"/>
            </ac:picMkLst>
          </pc:picChg>
        </pc:sldLayoutChg>
      </pc:sldMasterChg>
    </pc:docChg>
  </pc:docChgLst>
  <pc:docChgLst>
    <pc:chgData name="Blank Fabio PH Luzern" userId="4e10cdd2-ccbf-4177-b592-fcc39eb7c50b" providerId="ADAL" clId="{EC000743-6028-4559-8B31-D32B8D00BBFA}"/>
    <pc:docChg chg="custSel addSld delSld modSld sldOrd modMainMaster">
      <pc:chgData name="Blank Fabio PH Luzern" userId="4e10cdd2-ccbf-4177-b592-fcc39eb7c50b" providerId="ADAL" clId="{EC000743-6028-4559-8B31-D32B8D00BBFA}" dt="2024-01-24T11:40:49.726" v="3398" actId="1076"/>
      <pc:docMkLst>
        <pc:docMk/>
      </pc:docMkLst>
      <pc:sldChg chg="addSp delSp modSp mod modTransition modNotesTx">
        <pc:chgData name="Blank Fabio PH Luzern" userId="4e10cdd2-ccbf-4177-b592-fcc39eb7c50b" providerId="ADAL" clId="{EC000743-6028-4559-8B31-D32B8D00BBFA}" dt="2024-01-17T11:49:59.254" v="252"/>
        <pc:sldMkLst>
          <pc:docMk/>
          <pc:sldMk cId="3625916165" sldId="256"/>
        </pc:sldMkLst>
        <pc:spChg chg="mod">
          <ac:chgData name="Blank Fabio PH Luzern" userId="4e10cdd2-ccbf-4177-b592-fcc39eb7c50b" providerId="ADAL" clId="{EC000743-6028-4559-8B31-D32B8D00BBFA}" dt="2024-01-17T11:41:14.286" v="130" actId="113"/>
          <ac:spMkLst>
            <pc:docMk/>
            <pc:sldMk cId="3625916165" sldId="256"/>
            <ac:spMk id="2" creationId="{B1A9D6C1-31C1-4DA7-A47D-B5599E73C999}"/>
          </ac:spMkLst>
        </pc:spChg>
        <pc:spChg chg="del mod">
          <ac:chgData name="Blank Fabio PH Luzern" userId="4e10cdd2-ccbf-4177-b592-fcc39eb7c50b" providerId="ADAL" clId="{EC000743-6028-4559-8B31-D32B8D00BBFA}" dt="2024-01-17T11:39:16.628" v="78" actId="478"/>
          <ac:spMkLst>
            <pc:docMk/>
            <pc:sldMk cId="3625916165" sldId="256"/>
            <ac:spMk id="3" creationId="{758C920F-FAC7-4DDC-8D65-D7A017B0D964}"/>
          </ac:spMkLst>
        </pc:spChg>
        <pc:spChg chg="add del mod">
          <ac:chgData name="Blank Fabio PH Luzern" userId="4e10cdd2-ccbf-4177-b592-fcc39eb7c50b" providerId="ADAL" clId="{EC000743-6028-4559-8B31-D32B8D00BBFA}" dt="2024-01-17T11:39:19.470" v="80" actId="478"/>
          <ac:spMkLst>
            <pc:docMk/>
            <pc:sldMk cId="3625916165" sldId="256"/>
            <ac:spMk id="5" creationId="{01CFE058-4C06-4D14-5328-12ADC33B814E}"/>
          </ac:spMkLst>
        </pc:spChg>
        <pc:picChg chg="add mod">
          <ac:chgData name="Blank Fabio PH Luzern" userId="4e10cdd2-ccbf-4177-b592-fcc39eb7c50b" providerId="ADAL" clId="{EC000743-6028-4559-8B31-D32B8D00BBFA}" dt="2024-01-17T11:41:02.692" v="128" actId="1076"/>
          <ac:picMkLst>
            <pc:docMk/>
            <pc:sldMk cId="3625916165" sldId="256"/>
            <ac:picMk id="7" creationId="{8304CFA2-A38E-C7E5-90DF-FB3DE9E0D1DA}"/>
          </ac:picMkLst>
        </pc:picChg>
        <pc:picChg chg="add mod">
          <ac:chgData name="Blank Fabio PH Luzern" userId="4e10cdd2-ccbf-4177-b592-fcc39eb7c50b" providerId="ADAL" clId="{EC000743-6028-4559-8B31-D32B8D00BBFA}" dt="2024-01-17T11:41:05.525" v="129" actId="1076"/>
          <ac:picMkLst>
            <pc:docMk/>
            <pc:sldMk cId="3625916165" sldId="256"/>
            <ac:picMk id="9" creationId="{5E804FB1-D7FF-8762-D5FB-57E01AF9A421}"/>
          </ac:picMkLst>
        </pc:picChg>
      </pc:sldChg>
      <pc:sldChg chg="del">
        <pc:chgData name="Blank Fabio PH Luzern" userId="4e10cdd2-ccbf-4177-b592-fcc39eb7c50b" providerId="ADAL" clId="{EC000743-6028-4559-8B31-D32B8D00BBFA}" dt="2024-01-17T11:38:01.571" v="0" actId="47"/>
        <pc:sldMkLst>
          <pc:docMk/>
          <pc:sldMk cId="2475974257" sldId="258"/>
        </pc:sldMkLst>
      </pc:sldChg>
      <pc:sldChg chg="del">
        <pc:chgData name="Blank Fabio PH Luzern" userId="4e10cdd2-ccbf-4177-b592-fcc39eb7c50b" providerId="ADAL" clId="{EC000743-6028-4559-8B31-D32B8D00BBFA}" dt="2024-01-17T11:38:02.884" v="7" actId="47"/>
        <pc:sldMkLst>
          <pc:docMk/>
          <pc:sldMk cId="2576949059" sldId="263"/>
        </pc:sldMkLst>
      </pc:sldChg>
      <pc:sldChg chg="del">
        <pc:chgData name="Blank Fabio PH Luzern" userId="4e10cdd2-ccbf-4177-b592-fcc39eb7c50b" providerId="ADAL" clId="{EC000743-6028-4559-8B31-D32B8D00BBFA}" dt="2024-01-17T11:38:04.858" v="18" actId="47"/>
        <pc:sldMkLst>
          <pc:docMk/>
          <pc:sldMk cId="4255430037" sldId="267"/>
        </pc:sldMkLst>
      </pc:sldChg>
      <pc:sldChg chg="del">
        <pc:chgData name="Blank Fabio PH Luzern" userId="4e10cdd2-ccbf-4177-b592-fcc39eb7c50b" providerId="ADAL" clId="{EC000743-6028-4559-8B31-D32B8D00BBFA}" dt="2024-01-17T11:38:07.451" v="29" actId="47"/>
        <pc:sldMkLst>
          <pc:docMk/>
          <pc:sldMk cId="834592508" sldId="268"/>
        </pc:sldMkLst>
      </pc:sldChg>
      <pc:sldChg chg="del">
        <pc:chgData name="Blank Fabio PH Luzern" userId="4e10cdd2-ccbf-4177-b592-fcc39eb7c50b" providerId="ADAL" clId="{EC000743-6028-4559-8B31-D32B8D00BBFA}" dt="2024-01-17T11:38:07.698" v="30" actId="47"/>
        <pc:sldMkLst>
          <pc:docMk/>
          <pc:sldMk cId="324237031" sldId="269"/>
        </pc:sldMkLst>
      </pc:sldChg>
      <pc:sldChg chg="del">
        <pc:chgData name="Blank Fabio PH Luzern" userId="4e10cdd2-ccbf-4177-b592-fcc39eb7c50b" providerId="ADAL" clId="{EC000743-6028-4559-8B31-D32B8D00BBFA}" dt="2024-01-17T11:38:07.248" v="28" actId="47"/>
        <pc:sldMkLst>
          <pc:docMk/>
          <pc:sldMk cId="1681890610" sldId="270"/>
        </pc:sldMkLst>
      </pc:sldChg>
      <pc:sldChg chg="del">
        <pc:chgData name="Blank Fabio PH Luzern" userId="4e10cdd2-ccbf-4177-b592-fcc39eb7c50b" providerId="ADAL" clId="{EC000743-6028-4559-8B31-D32B8D00BBFA}" dt="2024-01-17T11:38:09.051" v="33" actId="47"/>
        <pc:sldMkLst>
          <pc:docMk/>
          <pc:sldMk cId="3447222731" sldId="273"/>
        </pc:sldMkLst>
      </pc:sldChg>
      <pc:sldChg chg="del">
        <pc:chgData name="Blank Fabio PH Luzern" userId="4e10cdd2-ccbf-4177-b592-fcc39eb7c50b" providerId="ADAL" clId="{EC000743-6028-4559-8B31-D32B8D00BBFA}" dt="2024-01-17T11:38:02.024" v="2" actId="47"/>
        <pc:sldMkLst>
          <pc:docMk/>
          <pc:sldMk cId="2280927681" sldId="277"/>
        </pc:sldMkLst>
      </pc:sldChg>
      <pc:sldChg chg="del">
        <pc:chgData name="Blank Fabio PH Luzern" userId="4e10cdd2-ccbf-4177-b592-fcc39eb7c50b" providerId="ADAL" clId="{EC000743-6028-4559-8B31-D32B8D00BBFA}" dt="2024-01-17T11:38:02.546" v="5" actId="47"/>
        <pc:sldMkLst>
          <pc:docMk/>
          <pc:sldMk cId="4227056890" sldId="279"/>
        </pc:sldMkLst>
      </pc:sldChg>
      <pc:sldChg chg="del">
        <pc:chgData name="Blank Fabio PH Luzern" userId="4e10cdd2-ccbf-4177-b592-fcc39eb7c50b" providerId="ADAL" clId="{EC000743-6028-4559-8B31-D32B8D00BBFA}" dt="2024-01-17T11:38:02.382" v="4" actId="47"/>
        <pc:sldMkLst>
          <pc:docMk/>
          <pc:sldMk cId="582640190" sldId="280"/>
        </pc:sldMkLst>
      </pc:sldChg>
      <pc:sldChg chg="del">
        <pc:chgData name="Blank Fabio PH Luzern" userId="4e10cdd2-ccbf-4177-b592-fcc39eb7c50b" providerId="ADAL" clId="{EC000743-6028-4559-8B31-D32B8D00BBFA}" dt="2024-01-17T11:38:03.038" v="8" actId="47"/>
        <pc:sldMkLst>
          <pc:docMk/>
          <pc:sldMk cId="1608278658" sldId="281"/>
        </pc:sldMkLst>
      </pc:sldChg>
      <pc:sldChg chg="del">
        <pc:chgData name="Blank Fabio PH Luzern" userId="4e10cdd2-ccbf-4177-b592-fcc39eb7c50b" providerId="ADAL" clId="{EC000743-6028-4559-8B31-D32B8D00BBFA}" dt="2024-01-17T11:38:03.401" v="10" actId="47"/>
        <pc:sldMkLst>
          <pc:docMk/>
          <pc:sldMk cId="3381021066" sldId="282"/>
        </pc:sldMkLst>
      </pc:sldChg>
      <pc:sldChg chg="del">
        <pc:chgData name="Blank Fabio PH Luzern" userId="4e10cdd2-ccbf-4177-b592-fcc39eb7c50b" providerId="ADAL" clId="{EC000743-6028-4559-8B31-D32B8D00BBFA}" dt="2024-01-17T11:38:04.648" v="17" actId="47"/>
        <pc:sldMkLst>
          <pc:docMk/>
          <pc:sldMk cId="2081367881" sldId="283"/>
        </pc:sldMkLst>
      </pc:sldChg>
      <pc:sldChg chg="del">
        <pc:chgData name="Blank Fabio PH Luzern" userId="4e10cdd2-ccbf-4177-b592-fcc39eb7c50b" providerId="ADAL" clId="{EC000743-6028-4559-8B31-D32B8D00BBFA}" dt="2024-01-17T11:38:09.570" v="35" actId="47"/>
        <pc:sldMkLst>
          <pc:docMk/>
          <pc:sldMk cId="3976936692" sldId="285"/>
        </pc:sldMkLst>
      </pc:sldChg>
      <pc:sldChg chg="del">
        <pc:chgData name="Blank Fabio PH Luzern" userId="4e10cdd2-ccbf-4177-b592-fcc39eb7c50b" providerId="ADAL" clId="{EC000743-6028-4559-8B31-D32B8D00BBFA}" dt="2024-01-17T11:38:10.287" v="36" actId="47"/>
        <pc:sldMkLst>
          <pc:docMk/>
          <pc:sldMk cId="4001665455" sldId="286"/>
        </pc:sldMkLst>
      </pc:sldChg>
      <pc:sldChg chg="del">
        <pc:chgData name="Blank Fabio PH Luzern" userId="4e10cdd2-ccbf-4177-b592-fcc39eb7c50b" providerId="ADAL" clId="{EC000743-6028-4559-8B31-D32B8D00BBFA}" dt="2024-01-17T11:38:10.678" v="37" actId="47"/>
        <pc:sldMkLst>
          <pc:docMk/>
          <pc:sldMk cId="1737172874" sldId="287"/>
        </pc:sldMkLst>
      </pc:sldChg>
      <pc:sldChg chg="del">
        <pc:chgData name="Blank Fabio PH Luzern" userId="4e10cdd2-ccbf-4177-b592-fcc39eb7c50b" providerId="ADAL" clId="{EC000743-6028-4559-8B31-D32B8D00BBFA}" dt="2024-01-17T11:38:10.815" v="38" actId="47"/>
        <pc:sldMkLst>
          <pc:docMk/>
          <pc:sldMk cId="1483136825" sldId="288"/>
        </pc:sldMkLst>
      </pc:sldChg>
      <pc:sldChg chg="del">
        <pc:chgData name="Blank Fabio PH Luzern" userId="4e10cdd2-ccbf-4177-b592-fcc39eb7c50b" providerId="ADAL" clId="{EC000743-6028-4559-8B31-D32B8D00BBFA}" dt="2024-01-17T11:38:02.274" v="3" actId="47"/>
        <pc:sldMkLst>
          <pc:docMk/>
          <pc:sldMk cId="1008870643" sldId="289"/>
        </pc:sldMkLst>
      </pc:sldChg>
      <pc:sldChg chg="del">
        <pc:chgData name="Blank Fabio PH Luzern" userId="4e10cdd2-ccbf-4177-b592-fcc39eb7c50b" providerId="ADAL" clId="{EC000743-6028-4559-8B31-D32B8D00BBFA}" dt="2024-01-17T11:38:11.678" v="39" actId="47"/>
        <pc:sldMkLst>
          <pc:docMk/>
          <pc:sldMk cId="330976642" sldId="291"/>
        </pc:sldMkLst>
      </pc:sldChg>
      <pc:sldChg chg="addSp delSp modSp mod modTransition modNotesTx">
        <pc:chgData name="Blank Fabio PH Luzern" userId="4e10cdd2-ccbf-4177-b592-fcc39eb7c50b" providerId="ADAL" clId="{EC000743-6028-4559-8B31-D32B8D00BBFA}" dt="2024-01-17T12:52:56.426" v="3360"/>
        <pc:sldMkLst>
          <pc:docMk/>
          <pc:sldMk cId="2360297759" sldId="292"/>
        </pc:sldMkLst>
        <pc:spChg chg="del">
          <ac:chgData name="Blank Fabio PH Luzern" userId="4e10cdd2-ccbf-4177-b592-fcc39eb7c50b" providerId="ADAL" clId="{EC000743-6028-4559-8B31-D32B8D00BBFA}" dt="2024-01-17T11:41:19.387" v="131" actId="478"/>
          <ac:spMkLst>
            <pc:docMk/>
            <pc:sldMk cId="2360297759" sldId="292"/>
            <ac:spMk id="2" creationId="{B5594DCA-BE4A-7326-4BB8-D0B925D3E579}"/>
          </ac:spMkLst>
        </pc:spChg>
        <pc:spChg chg="del">
          <ac:chgData name="Blank Fabio PH Luzern" userId="4e10cdd2-ccbf-4177-b592-fcc39eb7c50b" providerId="ADAL" clId="{EC000743-6028-4559-8B31-D32B8D00BBFA}" dt="2024-01-17T11:50:34.641" v="262" actId="478"/>
          <ac:spMkLst>
            <pc:docMk/>
            <pc:sldMk cId="2360297759" sldId="292"/>
            <ac:spMk id="4" creationId="{481A889D-8821-25BD-CF73-CC47463F1E7B}"/>
          </ac:spMkLst>
        </pc:spChg>
        <pc:spChg chg="add mod">
          <ac:chgData name="Blank Fabio PH Luzern" userId="4e10cdd2-ccbf-4177-b592-fcc39eb7c50b" providerId="ADAL" clId="{EC000743-6028-4559-8B31-D32B8D00BBFA}" dt="2024-01-17T11:56:13.287" v="668" actId="113"/>
          <ac:spMkLst>
            <pc:docMk/>
            <pc:sldMk cId="2360297759" sldId="292"/>
            <ac:spMk id="6" creationId="{C7F289EF-E0B2-4AD6-F342-3332D3C52076}"/>
          </ac:spMkLst>
        </pc:spChg>
        <pc:spChg chg="del">
          <ac:chgData name="Blank Fabio PH Luzern" userId="4e10cdd2-ccbf-4177-b592-fcc39eb7c50b" providerId="ADAL" clId="{EC000743-6028-4559-8B31-D32B8D00BBFA}" dt="2024-01-17T11:38:13.516" v="40" actId="478"/>
          <ac:spMkLst>
            <pc:docMk/>
            <pc:sldMk cId="2360297759" sldId="292"/>
            <ac:spMk id="9" creationId="{8BCB7124-F8F9-4B54-9EF5-37F770E51530}"/>
          </ac:spMkLst>
        </pc:spChg>
        <pc:picChg chg="add mod">
          <ac:chgData name="Blank Fabio PH Luzern" userId="4e10cdd2-ccbf-4177-b592-fcc39eb7c50b" providerId="ADAL" clId="{EC000743-6028-4559-8B31-D32B8D00BBFA}" dt="2024-01-17T12:52:56.426" v="3360"/>
          <ac:picMkLst>
            <pc:docMk/>
            <pc:sldMk cId="2360297759" sldId="292"/>
            <ac:picMk id="2" creationId="{B3995E69-28D2-534A-2AD2-4F897DF58C3D}"/>
          </ac:picMkLst>
        </pc:picChg>
        <pc:picChg chg="add mod">
          <ac:chgData name="Blank Fabio PH Luzern" userId="4e10cdd2-ccbf-4177-b592-fcc39eb7c50b" providerId="ADAL" clId="{EC000743-6028-4559-8B31-D32B8D00BBFA}" dt="2024-01-17T11:50:28.927" v="260" actId="1076"/>
          <ac:picMkLst>
            <pc:docMk/>
            <pc:sldMk cId="2360297759" sldId="292"/>
            <ac:picMk id="8" creationId="{E41E85F0-8F7D-C6F4-EA3D-4BBC454CD0D2}"/>
          </ac:picMkLst>
        </pc:picChg>
        <pc:picChg chg="add mod">
          <ac:chgData name="Blank Fabio PH Luzern" userId="4e10cdd2-ccbf-4177-b592-fcc39eb7c50b" providerId="ADAL" clId="{EC000743-6028-4559-8B31-D32B8D00BBFA}" dt="2024-01-17T11:50:30.239" v="261" actId="1076"/>
          <ac:picMkLst>
            <pc:docMk/>
            <pc:sldMk cId="2360297759" sldId="292"/>
            <ac:picMk id="10" creationId="{7DE98E88-4FBF-096C-D6A2-5D3C208D8F0A}"/>
          </ac:picMkLst>
        </pc:picChg>
      </pc:sldChg>
      <pc:sldChg chg="addSp delSp modSp add mod modTransition modNotesTx">
        <pc:chgData name="Blank Fabio PH Luzern" userId="4e10cdd2-ccbf-4177-b592-fcc39eb7c50b" providerId="ADAL" clId="{EC000743-6028-4559-8B31-D32B8D00BBFA}" dt="2024-01-17T12:52:57.191" v="3361"/>
        <pc:sldMkLst>
          <pc:docMk/>
          <pc:sldMk cId="171990556" sldId="293"/>
        </pc:sldMkLst>
        <pc:spChg chg="del">
          <ac:chgData name="Blank Fabio PH Luzern" userId="4e10cdd2-ccbf-4177-b592-fcc39eb7c50b" providerId="ADAL" clId="{EC000743-6028-4559-8B31-D32B8D00BBFA}" dt="2024-01-17T11:50:39.013" v="263" actId="478"/>
          <ac:spMkLst>
            <pc:docMk/>
            <pc:sldMk cId="171990556" sldId="293"/>
            <ac:spMk id="4" creationId="{481A889D-8821-25BD-CF73-CC47463F1E7B}"/>
          </ac:spMkLst>
        </pc:spChg>
        <pc:spChg chg="mod">
          <ac:chgData name="Blank Fabio PH Luzern" userId="4e10cdd2-ccbf-4177-b592-fcc39eb7c50b" providerId="ADAL" clId="{EC000743-6028-4559-8B31-D32B8D00BBFA}" dt="2024-01-17T11:56:05.926" v="666" actId="113"/>
          <ac:spMkLst>
            <pc:docMk/>
            <pc:sldMk cId="171990556" sldId="293"/>
            <ac:spMk id="6" creationId="{C7F289EF-E0B2-4AD6-F342-3332D3C52076}"/>
          </ac:spMkLst>
        </pc:spChg>
        <pc:picChg chg="add mod modCrop">
          <ac:chgData name="Blank Fabio PH Luzern" userId="4e10cdd2-ccbf-4177-b592-fcc39eb7c50b" providerId="ADAL" clId="{EC000743-6028-4559-8B31-D32B8D00BBFA}" dt="2024-01-17T11:50:58.427" v="269" actId="1076"/>
          <ac:picMkLst>
            <pc:docMk/>
            <pc:sldMk cId="171990556" sldId="293"/>
            <ac:picMk id="2" creationId="{C217EAF0-A022-F74B-7DE3-8CAA50CE9F20}"/>
          </ac:picMkLst>
        </pc:picChg>
        <pc:picChg chg="add del mod">
          <ac:chgData name="Blank Fabio PH Luzern" userId="4e10cdd2-ccbf-4177-b592-fcc39eb7c50b" providerId="ADAL" clId="{EC000743-6028-4559-8B31-D32B8D00BBFA}" dt="2024-01-17T11:50:51.188" v="266" actId="478"/>
          <ac:picMkLst>
            <pc:docMk/>
            <pc:sldMk cId="171990556" sldId="293"/>
            <ac:picMk id="3" creationId="{9E811A35-DE46-D395-28D4-74DFB7D5D98B}"/>
          </ac:picMkLst>
        </pc:picChg>
        <pc:picChg chg="add mod">
          <ac:chgData name="Blank Fabio PH Luzern" userId="4e10cdd2-ccbf-4177-b592-fcc39eb7c50b" providerId="ADAL" clId="{EC000743-6028-4559-8B31-D32B8D00BBFA}" dt="2024-01-17T12:52:57.191" v="3361"/>
          <ac:picMkLst>
            <pc:docMk/>
            <pc:sldMk cId="171990556" sldId="293"/>
            <ac:picMk id="3" creationId="{F3B65E28-894C-D60F-0056-4F24E03A8CC6}"/>
          </ac:picMkLst>
        </pc:picChg>
        <pc:picChg chg="add mod">
          <ac:chgData name="Blank Fabio PH Luzern" userId="4e10cdd2-ccbf-4177-b592-fcc39eb7c50b" providerId="ADAL" clId="{EC000743-6028-4559-8B31-D32B8D00BBFA}" dt="2024-01-17T11:50:51.529" v="267"/>
          <ac:picMkLst>
            <pc:docMk/>
            <pc:sldMk cId="171990556" sldId="293"/>
            <ac:picMk id="7" creationId="{258F6C41-1196-C075-5EAF-115279CF56C0}"/>
          </ac:picMkLst>
        </pc:picChg>
        <pc:picChg chg="del mod modCrop">
          <ac:chgData name="Blank Fabio PH Luzern" userId="4e10cdd2-ccbf-4177-b592-fcc39eb7c50b" providerId="ADAL" clId="{EC000743-6028-4559-8B31-D32B8D00BBFA}" dt="2024-01-17T11:51:28.088" v="270" actId="478"/>
          <ac:picMkLst>
            <pc:docMk/>
            <pc:sldMk cId="171990556" sldId="293"/>
            <ac:picMk id="8" creationId="{E41E85F0-8F7D-C6F4-EA3D-4BBC454CD0D2}"/>
          </ac:picMkLst>
        </pc:picChg>
        <pc:picChg chg="add mod modCrop">
          <ac:chgData name="Blank Fabio PH Luzern" userId="4e10cdd2-ccbf-4177-b592-fcc39eb7c50b" providerId="ADAL" clId="{EC000743-6028-4559-8B31-D32B8D00BBFA}" dt="2024-01-17T11:52:15.358" v="284" actId="14100"/>
          <ac:picMkLst>
            <pc:docMk/>
            <pc:sldMk cId="171990556" sldId="293"/>
            <ac:picMk id="9" creationId="{F8FFF380-DF9F-14EF-C065-7D76EB641D8A}"/>
          </ac:picMkLst>
        </pc:picChg>
        <pc:picChg chg="add del">
          <ac:chgData name="Blank Fabio PH Luzern" userId="4e10cdd2-ccbf-4177-b592-fcc39eb7c50b" providerId="ADAL" clId="{EC000743-6028-4559-8B31-D32B8D00BBFA}" dt="2024-01-17T11:55:25.272" v="648" actId="478"/>
          <ac:picMkLst>
            <pc:docMk/>
            <pc:sldMk cId="171990556" sldId="293"/>
            <ac:picMk id="11" creationId="{DC1FD3C8-85EA-413D-A475-C050E317E7CF}"/>
          </ac:picMkLst>
        </pc:picChg>
      </pc:sldChg>
      <pc:sldChg chg="addSp delSp modSp add mod modNotesTx">
        <pc:chgData name="Blank Fabio PH Luzern" userId="4e10cdd2-ccbf-4177-b592-fcc39eb7c50b" providerId="ADAL" clId="{EC000743-6028-4559-8B31-D32B8D00BBFA}" dt="2024-01-17T12:52:58.374" v="3362"/>
        <pc:sldMkLst>
          <pc:docMk/>
          <pc:sldMk cId="3092932227" sldId="294"/>
        </pc:sldMkLst>
        <pc:spChg chg="mod">
          <ac:chgData name="Blank Fabio PH Luzern" userId="4e10cdd2-ccbf-4177-b592-fcc39eb7c50b" providerId="ADAL" clId="{EC000743-6028-4559-8B31-D32B8D00BBFA}" dt="2024-01-17T11:55:59.361" v="664" actId="113"/>
          <ac:spMkLst>
            <pc:docMk/>
            <pc:sldMk cId="3092932227" sldId="294"/>
            <ac:spMk id="6" creationId="{C7F289EF-E0B2-4AD6-F342-3332D3C52076}"/>
          </ac:spMkLst>
        </pc:spChg>
        <pc:picChg chg="add mod">
          <ac:chgData name="Blank Fabio PH Luzern" userId="4e10cdd2-ccbf-4177-b592-fcc39eb7c50b" providerId="ADAL" clId="{EC000743-6028-4559-8B31-D32B8D00BBFA}" dt="2024-01-17T12:52:58.374" v="3362"/>
          <ac:picMkLst>
            <pc:docMk/>
            <pc:sldMk cId="3092932227" sldId="294"/>
            <ac:picMk id="3" creationId="{1794ACCC-395E-3877-D53F-99D1F83C39AC}"/>
          </ac:picMkLst>
        </pc:picChg>
        <pc:picChg chg="del">
          <ac:chgData name="Blank Fabio PH Luzern" userId="4e10cdd2-ccbf-4177-b592-fcc39eb7c50b" providerId="ADAL" clId="{EC000743-6028-4559-8B31-D32B8D00BBFA}" dt="2024-01-17T11:55:29.468" v="650" actId="478"/>
          <ac:picMkLst>
            <pc:docMk/>
            <pc:sldMk cId="3092932227" sldId="294"/>
            <ac:picMk id="9" creationId="{F8FFF380-DF9F-14EF-C065-7D76EB641D8A}"/>
          </ac:picMkLst>
        </pc:picChg>
        <pc:picChg chg="mod">
          <ac:chgData name="Blank Fabio PH Luzern" userId="4e10cdd2-ccbf-4177-b592-fcc39eb7c50b" providerId="ADAL" clId="{EC000743-6028-4559-8B31-D32B8D00BBFA}" dt="2024-01-17T11:55:41.733" v="652" actId="1076"/>
          <ac:picMkLst>
            <pc:docMk/>
            <pc:sldMk cId="3092932227" sldId="294"/>
            <ac:picMk id="11" creationId="{DC1FD3C8-85EA-413D-A475-C050E317E7CF}"/>
          </ac:picMkLst>
        </pc:picChg>
      </pc:sldChg>
      <pc:sldChg chg="addSp delSp modSp add mod modNotesTx">
        <pc:chgData name="Blank Fabio PH Luzern" userId="4e10cdd2-ccbf-4177-b592-fcc39eb7c50b" providerId="ADAL" clId="{EC000743-6028-4559-8B31-D32B8D00BBFA}" dt="2024-01-17T12:53:00.023" v="3363"/>
        <pc:sldMkLst>
          <pc:docMk/>
          <pc:sldMk cId="4078064415" sldId="295"/>
        </pc:sldMkLst>
        <pc:picChg chg="add mod">
          <ac:chgData name="Blank Fabio PH Luzern" userId="4e10cdd2-ccbf-4177-b592-fcc39eb7c50b" providerId="ADAL" clId="{EC000743-6028-4559-8B31-D32B8D00BBFA}" dt="2024-01-17T12:53:00.023" v="3363"/>
          <ac:picMkLst>
            <pc:docMk/>
            <pc:sldMk cId="4078064415" sldId="295"/>
            <ac:picMk id="2" creationId="{BC8E3F89-A726-A4C5-3AF8-68ED64314632}"/>
          </ac:picMkLst>
        </pc:picChg>
        <pc:picChg chg="del">
          <ac:chgData name="Blank Fabio PH Luzern" userId="4e10cdd2-ccbf-4177-b592-fcc39eb7c50b" providerId="ADAL" clId="{EC000743-6028-4559-8B31-D32B8D00BBFA}" dt="2024-01-17T11:57:15.600" v="681" actId="478"/>
          <ac:picMkLst>
            <pc:docMk/>
            <pc:sldMk cId="4078064415" sldId="295"/>
            <ac:picMk id="2" creationId="{C217EAF0-A022-F74B-7DE3-8CAA50CE9F20}"/>
          </ac:picMkLst>
        </pc:picChg>
        <pc:picChg chg="add mod modCrop">
          <ac:chgData name="Blank Fabio PH Luzern" userId="4e10cdd2-ccbf-4177-b592-fcc39eb7c50b" providerId="ADAL" clId="{EC000743-6028-4559-8B31-D32B8D00BBFA}" dt="2024-01-17T11:57:18.170" v="682" actId="1076"/>
          <ac:picMkLst>
            <pc:docMk/>
            <pc:sldMk cId="4078064415" sldId="295"/>
            <ac:picMk id="3" creationId="{C60C076B-E417-0A95-4B28-2DBD5622042A}"/>
          </ac:picMkLst>
        </pc:picChg>
        <pc:picChg chg="mod modCrop">
          <ac:chgData name="Blank Fabio PH Luzern" userId="4e10cdd2-ccbf-4177-b592-fcc39eb7c50b" providerId="ADAL" clId="{EC000743-6028-4559-8B31-D32B8D00BBFA}" dt="2024-01-17T11:56:48.622" v="674" actId="732"/>
          <ac:picMkLst>
            <pc:docMk/>
            <pc:sldMk cId="4078064415" sldId="295"/>
            <ac:picMk id="11" creationId="{DC1FD3C8-85EA-413D-A475-C050E317E7CF}"/>
          </ac:picMkLst>
        </pc:picChg>
      </pc:sldChg>
      <pc:sldChg chg="del">
        <pc:chgData name="Blank Fabio PH Luzern" userId="4e10cdd2-ccbf-4177-b592-fcc39eb7c50b" providerId="ADAL" clId="{EC000743-6028-4559-8B31-D32B8D00BBFA}" dt="2024-01-17T11:38:05.273" v="20" actId="47"/>
        <pc:sldMkLst>
          <pc:docMk/>
          <pc:sldMk cId="4227009889" sldId="295"/>
        </pc:sldMkLst>
      </pc:sldChg>
      <pc:sldChg chg="addSp delSp modSp add mod modNotesTx">
        <pc:chgData name="Blank Fabio PH Luzern" userId="4e10cdd2-ccbf-4177-b592-fcc39eb7c50b" providerId="ADAL" clId="{EC000743-6028-4559-8B31-D32B8D00BBFA}" dt="2024-01-17T12:53:01.869" v="3364"/>
        <pc:sldMkLst>
          <pc:docMk/>
          <pc:sldMk cId="1753623721" sldId="296"/>
        </pc:sldMkLst>
        <pc:spChg chg="mod">
          <ac:chgData name="Blank Fabio PH Luzern" userId="4e10cdd2-ccbf-4177-b592-fcc39eb7c50b" providerId="ADAL" clId="{EC000743-6028-4559-8B31-D32B8D00BBFA}" dt="2024-01-17T12:07:38.673" v="1455" actId="20577"/>
          <ac:spMkLst>
            <pc:docMk/>
            <pc:sldMk cId="1753623721" sldId="296"/>
            <ac:spMk id="6" creationId="{C7F289EF-E0B2-4AD6-F342-3332D3C52076}"/>
          </ac:spMkLst>
        </pc:spChg>
        <pc:spChg chg="add mod">
          <ac:chgData name="Blank Fabio PH Luzern" userId="4e10cdd2-ccbf-4177-b592-fcc39eb7c50b" providerId="ADAL" clId="{EC000743-6028-4559-8B31-D32B8D00BBFA}" dt="2024-01-17T12:02:44.640" v="1236" actId="948"/>
          <ac:spMkLst>
            <pc:docMk/>
            <pc:sldMk cId="1753623721" sldId="296"/>
            <ac:spMk id="8" creationId="{BDC5A5F2-7F7B-479C-AA09-3BD400CA8272}"/>
          </ac:spMkLst>
        </pc:spChg>
        <pc:spChg chg="add mod">
          <ac:chgData name="Blank Fabio PH Luzern" userId="4e10cdd2-ccbf-4177-b592-fcc39eb7c50b" providerId="ADAL" clId="{EC000743-6028-4559-8B31-D32B8D00BBFA}" dt="2024-01-17T12:04:29.819" v="1291" actId="1076"/>
          <ac:spMkLst>
            <pc:docMk/>
            <pc:sldMk cId="1753623721" sldId="296"/>
            <ac:spMk id="10" creationId="{E120A4FF-4092-A7BF-12FC-F7A0864FB8C5}"/>
          </ac:spMkLst>
        </pc:spChg>
        <pc:spChg chg="add del mod">
          <ac:chgData name="Blank Fabio PH Luzern" userId="4e10cdd2-ccbf-4177-b592-fcc39eb7c50b" providerId="ADAL" clId="{EC000743-6028-4559-8B31-D32B8D00BBFA}" dt="2024-01-17T12:03:51.063" v="1264" actId="478"/>
          <ac:spMkLst>
            <pc:docMk/>
            <pc:sldMk cId="1753623721" sldId="296"/>
            <ac:spMk id="12" creationId="{9D2B5310-FB9E-6D16-CB42-C3EEC368D023}"/>
          </ac:spMkLst>
        </pc:spChg>
        <pc:spChg chg="add del mod">
          <ac:chgData name="Blank Fabio PH Luzern" userId="4e10cdd2-ccbf-4177-b592-fcc39eb7c50b" providerId="ADAL" clId="{EC000743-6028-4559-8B31-D32B8D00BBFA}" dt="2024-01-17T12:03:54.220" v="1266" actId="478"/>
          <ac:spMkLst>
            <pc:docMk/>
            <pc:sldMk cId="1753623721" sldId="296"/>
            <ac:spMk id="13" creationId="{EA86371C-5BAF-BB25-BFF9-D4159E6D73BC}"/>
          </ac:spMkLst>
        </pc:spChg>
        <pc:spChg chg="add del mod">
          <ac:chgData name="Blank Fabio PH Luzern" userId="4e10cdd2-ccbf-4177-b592-fcc39eb7c50b" providerId="ADAL" clId="{EC000743-6028-4559-8B31-D32B8D00BBFA}" dt="2024-01-17T12:03:52.619" v="1265" actId="478"/>
          <ac:spMkLst>
            <pc:docMk/>
            <pc:sldMk cId="1753623721" sldId="296"/>
            <ac:spMk id="14" creationId="{C487C9C0-2201-6522-B0BA-253344148721}"/>
          </ac:spMkLst>
        </pc:spChg>
        <pc:picChg chg="add mod">
          <ac:chgData name="Blank Fabio PH Luzern" userId="4e10cdd2-ccbf-4177-b592-fcc39eb7c50b" providerId="ADAL" clId="{EC000743-6028-4559-8B31-D32B8D00BBFA}" dt="2024-01-17T12:53:01.869" v="3364"/>
          <ac:picMkLst>
            <pc:docMk/>
            <pc:sldMk cId="1753623721" sldId="296"/>
            <ac:picMk id="2" creationId="{7277CF69-90E7-6776-977F-70F62729306E}"/>
          </ac:picMkLst>
        </pc:picChg>
        <pc:picChg chg="del">
          <ac:chgData name="Blank Fabio PH Luzern" userId="4e10cdd2-ccbf-4177-b592-fcc39eb7c50b" providerId="ADAL" clId="{EC000743-6028-4559-8B31-D32B8D00BBFA}" dt="2024-01-17T12:01:05.560" v="1099" actId="478"/>
          <ac:picMkLst>
            <pc:docMk/>
            <pc:sldMk cId="1753623721" sldId="296"/>
            <ac:picMk id="3" creationId="{C60C076B-E417-0A95-4B28-2DBD5622042A}"/>
          </ac:picMkLst>
        </pc:picChg>
        <pc:picChg chg="add mod">
          <ac:chgData name="Blank Fabio PH Luzern" userId="4e10cdd2-ccbf-4177-b592-fcc39eb7c50b" providerId="ADAL" clId="{EC000743-6028-4559-8B31-D32B8D00BBFA}" dt="2024-01-17T12:04:13.488" v="1288" actId="1076"/>
          <ac:picMkLst>
            <pc:docMk/>
            <pc:sldMk cId="1753623721" sldId="296"/>
            <ac:picMk id="4" creationId="{F9CF4E37-58A9-4141-DE55-B18B8EB3E740}"/>
          </ac:picMkLst>
        </pc:picChg>
        <pc:picChg chg="del">
          <ac:chgData name="Blank Fabio PH Luzern" userId="4e10cdd2-ccbf-4177-b592-fcc39eb7c50b" providerId="ADAL" clId="{EC000743-6028-4559-8B31-D32B8D00BBFA}" dt="2024-01-17T12:01:08.079" v="1101" actId="478"/>
          <ac:picMkLst>
            <pc:docMk/>
            <pc:sldMk cId="1753623721" sldId="296"/>
            <ac:picMk id="11" creationId="{DC1FD3C8-85EA-413D-A475-C050E317E7CF}"/>
          </ac:picMkLst>
        </pc:picChg>
      </pc:sldChg>
      <pc:sldChg chg="addSp delSp modSp add mod modNotesTx">
        <pc:chgData name="Blank Fabio PH Luzern" userId="4e10cdd2-ccbf-4177-b592-fcc39eb7c50b" providerId="ADAL" clId="{EC000743-6028-4559-8B31-D32B8D00BBFA}" dt="2024-01-17T12:53:04.773" v="3365"/>
        <pc:sldMkLst>
          <pc:docMk/>
          <pc:sldMk cId="1320098973" sldId="297"/>
        </pc:sldMkLst>
        <pc:spChg chg="mod">
          <ac:chgData name="Blank Fabio PH Luzern" userId="4e10cdd2-ccbf-4177-b592-fcc39eb7c50b" providerId="ADAL" clId="{EC000743-6028-4559-8B31-D32B8D00BBFA}" dt="2024-01-17T12:07:19.003" v="1439" actId="20577"/>
          <ac:spMkLst>
            <pc:docMk/>
            <pc:sldMk cId="1320098973" sldId="297"/>
            <ac:spMk id="6" creationId="{C7F289EF-E0B2-4AD6-F342-3332D3C52076}"/>
          </ac:spMkLst>
        </pc:spChg>
        <pc:spChg chg="del">
          <ac:chgData name="Blank Fabio PH Luzern" userId="4e10cdd2-ccbf-4177-b592-fcc39eb7c50b" providerId="ADAL" clId="{EC000743-6028-4559-8B31-D32B8D00BBFA}" dt="2024-01-17T12:06:53.671" v="1414" actId="478"/>
          <ac:spMkLst>
            <pc:docMk/>
            <pc:sldMk cId="1320098973" sldId="297"/>
            <ac:spMk id="8" creationId="{BDC5A5F2-7F7B-479C-AA09-3BD400CA8272}"/>
          </ac:spMkLst>
        </pc:spChg>
        <pc:spChg chg="del">
          <ac:chgData name="Blank Fabio PH Luzern" userId="4e10cdd2-ccbf-4177-b592-fcc39eb7c50b" providerId="ADAL" clId="{EC000743-6028-4559-8B31-D32B8D00BBFA}" dt="2024-01-17T12:06:51.951" v="1413" actId="478"/>
          <ac:spMkLst>
            <pc:docMk/>
            <pc:sldMk cId="1320098973" sldId="297"/>
            <ac:spMk id="10" creationId="{E120A4FF-4092-A7BF-12FC-F7A0864FB8C5}"/>
          </ac:spMkLst>
        </pc:spChg>
        <pc:picChg chg="add mod">
          <ac:chgData name="Blank Fabio PH Luzern" userId="4e10cdd2-ccbf-4177-b592-fcc39eb7c50b" providerId="ADAL" clId="{EC000743-6028-4559-8B31-D32B8D00BBFA}" dt="2024-01-17T12:53:04.773" v="3365"/>
          <ac:picMkLst>
            <pc:docMk/>
            <pc:sldMk cId="1320098973" sldId="297"/>
            <ac:picMk id="2" creationId="{C978ADFD-A88A-784B-725E-3EE6528E0F51}"/>
          </ac:picMkLst>
        </pc:picChg>
        <pc:picChg chg="add mod modCrop">
          <ac:chgData name="Blank Fabio PH Luzern" userId="4e10cdd2-ccbf-4177-b592-fcc39eb7c50b" providerId="ADAL" clId="{EC000743-6028-4559-8B31-D32B8D00BBFA}" dt="2024-01-17T12:21:49.870" v="2080" actId="14100"/>
          <ac:picMkLst>
            <pc:docMk/>
            <pc:sldMk cId="1320098973" sldId="297"/>
            <ac:picMk id="3" creationId="{443DBFB4-3532-CDDC-65BE-8FCF8A9F5C39}"/>
          </ac:picMkLst>
        </pc:picChg>
        <pc:picChg chg="del">
          <ac:chgData name="Blank Fabio PH Luzern" userId="4e10cdd2-ccbf-4177-b592-fcc39eb7c50b" providerId="ADAL" clId="{EC000743-6028-4559-8B31-D32B8D00BBFA}" dt="2024-01-17T12:06:50.632" v="1412" actId="478"/>
          <ac:picMkLst>
            <pc:docMk/>
            <pc:sldMk cId="1320098973" sldId="297"/>
            <ac:picMk id="4" creationId="{F9CF4E37-58A9-4141-DE55-B18B8EB3E740}"/>
          </ac:picMkLst>
        </pc:picChg>
      </pc:sldChg>
      <pc:sldChg chg="addSp delSp modSp add mod modNotesTx">
        <pc:chgData name="Blank Fabio PH Luzern" userId="4e10cdd2-ccbf-4177-b592-fcc39eb7c50b" providerId="ADAL" clId="{EC000743-6028-4559-8B31-D32B8D00BBFA}" dt="2024-01-17T12:22:02.205" v="2083" actId="1076"/>
        <pc:sldMkLst>
          <pc:docMk/>
          <pc:sldMk cId="686306430" sldId="298"/>
        </pc:sldMkLst>
        <pc:spChg chg="mod">
          <ac:chgData name="Blank Fabio PH Luzern" userId="4e10cdd2-ccbf-4177-b592-fcc39eb7c50b" providerId="ADAL" clId="{EC000743-6028-4559-8B31-D32B8D00BBFA}" dt="2024-01-17T12:11:02.672" v="1666" actId="113"/>
          <ac:spMkLst>
            <pc:docMk/>
            <pc:sldMk cId="686306430" sldId="298"/>
            <ac:spMk id="6" creationId="{C7F289EF-E0B2-4AD6-F342-3332D3C52076}"/>
          </ac:spMkLst>
        </pc:spChg>
        <pc:picChg chg="del">
          <ac:chgData name="Blank Fabio PH Luzern" userId="4e10cdd2-ccbf-4177-b592-fcc39eb7c50b" providerId="ADAL" clId="{EC000743-6028-4559-8B31-D32B8D00BBFA}" dt="2024-01-17T12:10:48.324" v="1628" actId="478"/>
          <ac:picMkLst>
            <pc:docMk/>
            <pc:sldMk cId="686306430" sldId="298"/>
            <ac:picMk id="3" creationId="{443DBFB4-3532-CDDC-65BE-8FCF8A9F5C39}"/>
          </ac:picMkLst>
        </pc:picChg>
        <pc:picChg chg="add mod modCrop">
          <ac:chgData name="Blank Fabio PH Luzern" userId="4e10cdd2-ccbf-4177-b592-fcc39eb7c50b" providerId="ADAL" clId="{EC000743-6028-4559-8B31-D32B8D00BBFA}" dt="2024-01-17T12:22:02.205" v="2083" actId="1076"/>
          <ac:picMkLst>
            <pc:docMk/>
            <pc:sldMk cId="686306430" sldId="298"/>
            <ac:picMk id="4" creationId="{192D169C-2E8F-AE4F-FC21-2D079108C950}"/>
          </ac:picMkLst>
        </pc:picChg>
      </pc:sldChg>
      <pc:sldChg chg="addSp delSp modSp add mod ord modNotesTx">
        <pc:chgData name="Blank Fabio PH Luzern" userId="4e10cdd2-ccbf-4177-b592-fcc39eb7c50b" providerId="ADAL" clId="{EC000743-6028-4559-8B31-D32B8D00BBFA}" dt="2024-01-17T12:52:54.913" v="3359"/>
        <pc:sldMkLst>
          <pc:docMk/>
          <pc:sldMk cId="3456422047" sldId="299"/>
        </pc:sldMkLst>
        <pc:spChg chg="mod">
          <ac:chgData name="Blank Fabio PH Luzern" userId="4e10cdd2-ccbf-4177-b592-fcc39eb7c50b" providerId="ADAL" clId="{EC000743-6028-4559-8B31-D32B8D00BBFA}" dt="2024-01-17T12:19:06.806" v="2056" actId="113"/>
          <ac:spMkLst>
            <pc:docMk/>
            <pc:sldMk cId="3456422047" sldId="299"/>
            <ac:spMk id="6" creationId="{C7F289EF-E0B2-4AD6-F342-3332D3C52076}"/>
          </ac:spMkLst>
        </pc:spChg>
        <pc:spChg chg="add mod">
          <ac:chgData name="Blank Fabio PH Luzern" userId="4e10cdd2-ccbf-4177-b592-fcc39eb7c50b" providerId="ADAL" clId="{EC000743-6028-4559-8B31-D32B8D00BBFA}" dt="2024-01-17T12:18:57.453" v="2051" actId="20577"/>
          <ac:spMkLst>
            <pc:docMk/>
            <pc:sldMk cId="3456422047" sldId="299"/>
            <ac:spMk id="8" creationId="{193EF97C-C3E2-27A7-E6A8-DA6C6A0A59B8}"/>
          </ac:spMkLst>
        </pc:spChg>
        <pc:picChg chg="add mod">
          <ac:chgData name="Blank Fabio PH Luzern" userId="4e10cdd2-ccbf-4177-b592-fcc39eb7c50b" providerId="ADAL" clId="{EC000743-6028-4559-8B31-D32B8D00BBFA}" dt="2024-01-17T12:52:54.913" v="3359"/>
          <ac:picMkLst>
            <pc:docMk/>
            <pc:sldMk cId="3456422047" sldId="299"/>
            <ac:picMk id="2" creationId="{0F38DDD7-86AD-CF98-83CA-68FF78443A64}"/>
          </ac:picMkLst>
        </pc:picChg>
        <pc:picChg chg="add del mod">
          <ac:chgData name="Blank Fabio PH Luzern" userId="4e10cdd2-ccbf-4177-b592-fcc39eb7c50b" providerId="ADAL" clId="{EC000743-6028-4559-8B31-D32B8D00BBFA}" dt="2024-01-17T12:17:45.449" v="1953" actId="478"/>
          <ac:picMkLst>
            <pc:docMk/>
            <pc:sldMk cId="3456422047" sldId="299"/>
            <ac:picMk id="2" creationId="{A0F0E86B-A733-F2BF-A74D-0BC725EAEE0C}"/>
          </ac:picMkLst>
        </pc:picChg>
        <pc:picChg chg="add del mod">
          <ac:chgData name="Blank Fabio PH Luzern" userId="4e10cdd2-ccbf-4177-b592-fcc39eb7c50b" providerId="ADAL" clId="{EC000743-6028-4559-8B31-D32B8D00BBFA}" dt="2024-01-17T12:15:09.262" v="1780" actId="478"/>
          <ac:picMkLst>
            <pc:docMk/>
            <pc:sldMk cId="3456422047" sldId="299"/>
            <ac:picMk id="3" creationId="{2C3AE16F-F926-6428-9370-09ED84B99857}"/>
          </ac:picMkLst>
        </pc:picChg>
        <pc:picChg chg="del">
          <ac:chgData name="Blank Fabio PH Luzern" userId="4e10cdd2-ccbf-4177-b592-fcc39eb7c50b" providerId="ADAL" clId="{EC000743-6028-4559-8B31-D32B8D00BBFA}" dt="2024-01-17T12:15:20.319" v="1782" actId="478"/>
          <ac:picMkLst>
            <pc:docMk/>
            <pc:sldMk cId="3456422047" sldId="299"/>
            <ac:picMk id="4" creationId="{192D169C-2E8F-AE4F-FC21-2D079108C950}"/>
          </ac:picMkLst>
        </pc:picChg>
        <pc:picChg chg="del">
          <ac:chgData name="Blank Fabio PH Luzern" userId="4e10cdd2-ccbf-4177-b592-fcc39eb7c50b" providerId="ADAL" clId="{EC000743-6028-4559-8B31-D32B8D00BBFA}" dt="2024-01-17T12:14:51.409" v="1775" actId="478"/>
          <ac:picMkLst>
            <pc:docMk/>
            <pc:sldMk cId="3456422047" sldId="299"/>
            <ac:picMk id="7" creationId="{258F6C41-1196-C075-5EAF-115279CF56C0}"/>
          </ac:picMkLst>
        </pc:picChg>
        <pc:picChg chg="add mod ord">
          <ac:chgData name="Blank Fabio PH Luzern" userId="4e10cdd2-ccbf-4177-b592-fcc39eb7c50b" providerId="ADAL" clId="{EC000743-6028-4559-8B31-D32B8D00BBFA}" dt="2024-01-17T12:17:43.991" v="1952" actId="167"/>
          <ac:picMkLst>
            <pc:docMk/>
            <pc:sldMk cId="3456422047" sldId="299"/>
            <ac:picMk id="9" creationId="{3368C5F3-291E-0D37-62C1-3A137E7E6AA6}"/>
          </ac:picMkLst>
        </pc:picChg>
      </pc:sldChg>
      <pc:sldChg chg="addSp delSp modSp add mod modNotesTx">
        <pc:chgData name="Blank Fabio PH Luzern" userId="4e10cdd2-ccbf-4177-b592-fcc39eb7c50b" providerId="ADAL" clId="{EC000743-6028-4559-8B31-D32B8D00BBFA}" dt="2024-01-17T12:27:39.677" v="2283" actId="20577"/>
        <pc:sldMkLst>
          <pc:docMk/>
          <pc:sldMk cId="1529767320" sldId="300"/>
        </pc:sldMkLst>
        <pc:spChg chg="mod">
          <ac:chgData name="Blank Fabio PH Luzern" userId="4e10cdd2-ccbf-4177-b592-fcc39eb7c50b" providerId="ADAL" clId="{EC000743-6028-4559-8B31-D32B8D00BBFA}" dt="2024-01-17T12:21:30.012" v="2078" actId="20577"/>
          <ac:spMkLst>
            <pc:docMk/>
            <pc:sldMk cId="1529767320" sldId="300"/>
            <ac:spMk id="6" creationId="{C7F289EF-E0B2-4AD6-F342-3332D3C52076}"/>
          </ac:spMkLst>
        </pc:spChg>
        <pc:picChg chg="del">
          <ac:chgData name="Blank Fabio PH Luzern" userId="4e10cdd2-ccbf-4177-b592-fcc39eb7c50b" providerId="ADAL" clId="{EC000743-6028-4559-8B31-D32B8D00BBFA}" dt="2024-01-17T12:20:57.598" v="2058" actId="478"/>
          <ac:picMkLst>
            <pc:docMk/>
            <pc:sldMk cId="1529767320" sldId="300"/>
            <ac:picMk id="4" creationId="{192D169C-2E8F-AE4F-FC21-2D079108C950}"/>
          </ac:picMkLst>
        </pc:picChg>
        <pc:picChg chg="add mod modCrop">
          <ac:chgData name="Blank Fabio PH Luzern" userId="4e10cdd2-ccbf-4177-b592-fcc39eb7c50b" providerId="ADAL" clId="{EC000743-6028-4559-8B31-D32B8D00BBFA}" dt="2024-01-17T12:22:15.864" v="2086" actId="1076"/>
          <ac:picMkLst>
            <pc:docMk/>
            <pc:sldMk cId="1529767320" sldId="300"/>
            <ac:picMk id="7" creationId="{D1688D20-4791-B172-D5C2-E9C62C7ABF88}"/>
          </ac:picMkLst>
        </pc:picChg>
      </pc:sldChg>
      <pc:sldChg chg="del">
        <pc:chgData name="Blank Fabio PH Luzern" userId="4e10cdd2-ccbf-4177-b592-fcc39eb7c50b" providerId="ADAL" clId="{EC000743-6028-4559-8B31-D32B8D00BBFA}" dt="2024-01-17T11:38:05.038" v="19" actId="47"/>
        <pc:sldMkLst>
          <pc:docMk/>
          <pc:sldMk cId="3530907658" sldId="300"/>
        </pc:sldMkLst>
      </pc:sldChg>
      <pc:sldChg chg="del">
        <pc:chgData name="Blank Fabio PH Luzern" userId="4e10cdd2-ccbf-4177-b592-fcc39eb7c50b" providerId="ADAL" clId="{EC000743-6028-4559-8B31-D32B8D00BBFA}" dt="2024-01-17T11:38:05.515" v="21" actId="47"/>
        <pc:sldMkLst>
          <pc:docMk/>
          <pc:sldMk cId="1338498190" sldId="301"/>
        </pc:sldMkLst>
      </pc:sldChg>
      <pc:sldChg chg="modSp add mod">
        <pc:chgData name="Blank Fabio PH Luzern" userId="4e10cdd2-ccbf-4177-b592-fcc39eb7c50b" providerId="ADAL" clId="{EC000743-6028-4559-8B31-D32B8D00BBFA}" dt="2024-01-17T12:19:13.433" v="2057" actId="113"/>
        <pc:sldMkLst>
          <pc:docMk/>
          <pc:sldMk cId="1468165245" sldId="301"/>
        </pc:sldMkLst>
        <pc:spChg chg="mod">
          <ac:chgData name="Blank Fabio PH Luzern" userId="4e10cdd2-ccbf-4177-b592-fcc39eb7c50b" providerId="ADAL" clId="{EC000743-6028-4559-8B31-D32B8D00BBFA}" dt="2024-01-17T12:19:13.433" v="2057" actId="113"/>
          <ac:spMkLst>
            <pc:docMk/>
            <pc:sldMk cId="1468165245" sldId="301"/>
            <ac:spMk id="6" creationId="{C7F289EF-E0B2-4AD6-F342-3332D3C52076}"/>
          </ac:spMkLst>
        </pc:spChg>
      </pc:sldChg>
      <pc:sldChg chg="del">
        <pc:chgData name="Blank Fabio PH Luzern" userId="4e10cdd2-ccbf-4177-b592-fcc39eb7c50b" providerId="ADAL" clId="{EC000743-6028-4559-8B31-D32B8D00BBFA}" dt="2024-01-17T11:38:05.900" v="23" actId="47"/>
        <pc:sldMkLst>
          <pc:docMk/>
          <pc:sldMk cId="3024226785" sldId="302"/>
        </pc:sldMkLst>
      </pc:sldChg>
      <pc:sldChg chg="modSp add mod modNotesTx">
        <pc:chgData name="Blank Fabio PH Luzern" userId="4e10cdd2-ccbf-4177-b592-fcc39eb7c50b" providerId="ADAL" clId="{EC000743-6028-4559-8B31-D32B8D00BBFA}" dt="2024-01-17T12:28:39.506" v="2394" actId="20577"/>
        <pc:sldMkLst>
          <pc:docMk/>
          <pc:sldMk cId="3835696808" sldId="302"/>
        </pc:sldMkLst>
        <pc:picChg chg="mod modCrop">
          <ac:chgData name="Blank Fabio PH Luzern" userId="4e10cdd2-ccbf-4177-b592-fcc39eb7c50b" providerId="ADAL" clId="{EC000743-6028-4559-8B31-D32B8D00BBFA}" dt="2024-01-17T12:28:13.979" v="2289" actId="1076"/>
          <ac:picMkLst>
            <pc:docMk/>
            <pc:sldMk cId="3835696808" sldId="302"/>
            <ac:picMk id="7" creationId="{D1688D20-4791-B172-D5C2-E9C62C7ABF88}"/>
          </ac:picMkLst>
        </pc:picChg>
      </pc:sldChg>
      <pc:sldChg chg="addSp delSp modSp add mod ord modNotesTx">
        <pc:chgData name="Blank Fabio PH Luzern" userId="4e10cdd2-ccbf-4177-b592-fcc39eb7c50b" providerId="ADAL" clId="{EC000743-6028-4559-8B31-D32B8D00BBFA}" dt="2024-01-17T12:30:03.677" v="2536" actId="20577"/>
        <pc:sldMkLst>
          <pc:docMk/>
          <pc:sldMk cId="2770797961" sldId="303"/>
        </pc:sldMkLst>
        <pc:spChg chg="mod">
          <ac:chgData name="Blank Fabio PH Luzern" userId="4e10cdd2-ccbf-4177-b592-fcc39eb7c50b" providerId="ADAL" clId="{EC000743-6028-4559-8B31-D32B8D00BBFA}" dt="2024-01-17T12:29:25.083" v="2419" actId="113"/>
          <ac:spMkLst>
            <pc:docMk/>
            <pc:sldMk cId="2770797961" sldId="303"/>
            <ac:spMk id="6" creationId="{C7F289EF-E0B2-4AD6-F342-3332D3C52076}"/>
          </ac:spMkLst>
        </pc:spChg>
        <pc:picChg chg="add mod">
          <ac:chgData name="Blank Fabio PH Luzern" userId="4e10cdd2-ccbf-4177-b592-fcc39eb7c50b" providerId="ADAL" clId="{EC000743-6028-4559-8B31-D32B8D00BBFA}" dt="2024-01-17T12:29:18.019" v="2402" actId="1076"/>
          <ac:picMkLst>
            <pc:docMk/>
            <pc:sldMk cId="2770797961" sldId="303"/>
            <ac:picMk id="4" creationId="{0185A71C-51ED-2E18-71EA-BDDC91C0B9EB}"/>
          </ac:picMkLst>
        </pc:picChg>
        <pc:picChg chg="del">
          <ac:chgData name="Blank Fabio PH Luzern" userId="4e10cdd2-ccbf-4177-b592-fcc39eb7c50b" providerId="ADAL" clId="{EC000743-6028-4559-8B31-D32B8D00BBFA}" dt="2024-01-17T12:29:13.086" v="2398" actId="478"/>
          <ac:picMkLst>
            <pc:docMk/>
            <pc:sldMk cId="2770797961" sldId="303"/>
            <ac:picMk id="7" creationId="{D1688D20-4791-B172-D5C2-E9C62C7ABF88}"/>
          </ac:picMkLst>
        </pc:picChg>
      </pc:sldChg>
      <pc:sldChg chg="addSp delSp modSp add mod modNotesTx">
        <pc:chgData name="Blank Fabio PH Luzern" userId="4e10cdd2-ccbf-4177-b592-fcc39eb7c50b" providerId="ADAL" clId="{EC000743-6028-4559-8B31-D32B8D00BBFA}" dt="2024-01-17T12:33:50.085" v="2744" actId="478"/>
        <pc:sldMkLst>
          <pc:docMk/>
          <pc:sldMk cId="1439211735" sldId="304"/>
        </pc:sldMkLst>
        <pc:picChg chg="add mod modCrop">
          <ac:chgData name="Blank Fabio PH Luzern" userId="4e10cdd2-ccbf-4177-b592-fcc39eb7c50b" providerId="ADAL" clId="{EC000743-6028-4559-8B31-D32B8D00BBFA}" dt="2024-01-17T12:31:59.743" v="2551" actId="1076"/>
          <ac:picMkLst>
            <pc:docMk/>
            <pc:sldMk cId="1439211735" sldId="304"/>
            <ac:picMk id="3" creationId="{30DF9EF3-BDE5-1730-13DF-6F4EF8FFC97E}"/>
          </ac:picMkLst>
        </pc:picChg>
        <pc:picChg chg="mod modCrop">
          <ac:chgData name="Blank Fabio PH Luzern" userId="4e10cdd2-ccbf-4177-b592-fcc39eb7c50b" providerId="ADAL" clId="{EC000743-6028-4559-8B31-D32B8D00BBFA}" dt="2024-01-17T12:31:35.675" v="2544" actId="1076"/>
          <ac:picMkLst>
            <pc:docMk/>
            <pc:sldMk cId="1439211735" sldId="304"/>
            <ac:picMk id="4" creationId="{0185A71C-51ED-2E18-71EA-BDDC91C0B9EB}"/>
          </ac:picMkLst>
        </pc:picChg>
        <pc:picChg chg="add del">
          <ac:chgData name="Blank Fabio PH Luzern" userId="4e10cdd2-ccbf-4177-b592-fcc39eb7c50b" providerId="ADAL" clId="{EC000743-6028-4559-8B31-D32B8D00BBFA}" dt="2024-01-17T12:33:50.085" v="2744" actId="478"/>
          <ac:picMkLst>
            <pc:docMk/>
            <pc:sldMk cId="1439211735" sldId="304"/>
            <ac:picMk id="8" creationId="{4C165C6D-85C1-0DF6-5A88-1441572DF030}"/>
          </ac:picMkLst>
        </pc:picChg>
      </pc:sldChg>
      <pc:sldChg chg="del">
        <pc:chgData name="Blank Fabio PH Luzern" userId="4e10cdd2-ccbf-4177-b592-fcc39eb7c50b" providerId="ADAL" clId="{EC000743-6028-4559-8B31-D32B8D00BBFA}" dt="2024-01-17T11:38:06.405" v="24" actId="47"/>
        <pc:sldMkLst>
          <pc:docMk/>
          <pc:sldMk cId="1608824134" sldId="305"/>
        </pc:sldMkLst>
      </pc:sldChg>
      <pc:sldChg chg="addSp delSp modSp add mod modNotesTx">
        <pc:chgData name="Blank Fabio PH Luzern" userId="4e10cdd2-ccbf-4177-b592-fcc39eb7c50b" providerId="ADAL" clId="{EC000743-6028-4559-8B31-D32B8D00BBFA}" dt="2024-01-24T11:38:05.772" v="3372" actId="20577"/>
        <pc:sldMkLst>
          <pc:docMk/>
          <pc:sldMk cId="4218482854" sldId="305"/>
        </pc:sldMkLst>
        <pc:spChg chg="mod">
          <ac:chgData name="Blank Fabio PH Luzern" userId="4e10cdd2-ccbf-4177-b592-fcc39eb7c50b" providerId="ADAL" clId="{EC000743-6028-4559-8B31-D32B8D00BBFA}" dt="2024-01-17T12:37:09.384" v="2810" actId="20577"/>
          <ac:spMkLst>
            <pc:docMk/>
            <pc:sldMk cId="4218482854" sldId="305"/>
            <ac:spMk id="6" creationId="{C7F289EF-E0B2-4AD6-F342-3332D3C52076}"/>
          </ac:spMkLst>
        </pc:spChg>
        <pc:spChg chg="add mod">
          <ac:chgData name="Blank Fabio PH Luzern" userId="4e10cdd2-ccbf-4177-b592-fcc39eb7c50b" providerId="ADAL" clId="{EC000743-6028-4559-8B31-D32B8D00BBFA}" dt="2024-01-17T12:34:41.383" v="2781" actId="20577"/>
          <ac:spMkLst>
            <pc:docMk/>
            <pc:sldMk cId="4218482854" sldId="305"/>
            <ac:spMk id="7" creationId="{B4073764-E2C9-D9BC-B6C0-96B2D752DF9C}"/>
          </ac:spMkLst>
        </pc:spChg>
        <pc:spChg chg="add mod">
          <ac:chgData name="Blank Fabio PH Luzern" userId="4e10cdd2-ccbf-4177-b592-fcc39eb7c50b" providerId="ADAL" clId="{EC000743-6028-4559-8B31-D32B8D00BBFA}" dt="2024-01-17T12:34:27.012" v="2759" actId="20577"/>
          <ac:spMkLst>
            <pc:docMk/>
            <pc:sldMk cId="4218482854" sldId="305"/>
            <ac:spMk id="9" creationId="{77275231-E2EC-0A12-9303-B5B35D3007F3}"/>
          </ac:spMkLst>
        </pc:spChg>
        <pc:picChg chg="del">
          <ac:chgData name="Blank Fabio PH Luzern" userId="4e10cdd2-ccbf-4177-b592-fcc39eb7c50b" providerId="ADAL" clId="{EC000743-6028-4559-8B31-D32B8D00BBFA}" dt="2024-01-17T12:34:02.545" v="2748" actId="478"/>
          <ac:picMkLst>
            <pc:docMk/>
            <pc:sldMk cId="4218482854" sldId="305"/>
            <ac:picMk id="3" creationId="{30DF9EF3-BDE5-1730-13DF-6F4EF8FFC97E}"/>
          </ac:picMkLst>
        </pc:picChg>
        <pc:picChg chg="del">
          <ac:chgData name="Blank Fabio PH Luzern" userId="4e10cdd2-ccbf-4177-b592-fcc39eb7c50b" providerId="ADAL" clId="{EC000743-6028-4559-8B31-D32B8D00BBFA}" dt="2024-01-17T12:33:58.803" v="2746" actId="478"/>
          <ac:picMkLst>
            <pc:docMk/>
            <pc:sldMk cId="4218482854" sldId="305"/>
            <ac:picMk id="4" creationId="{0185A71C-51ED-2E18-71EA-BDDC91C0B9EB}"/>
          </ac:picMkLst>
        </pc:picChg>
        <pc:picChg chg="mod">
          <ac:chgData name="Blank Fabio PH Luzern" userId="4e10cdd2-ccbf-4177-b592-fcc39eb7c50b" providerId="ADAL" clId="{EC000743-6028-4559-8B31-D32B8D00BBFA}" dt="2024-01-17T12:34:10.505" v="2752" actId="1076"/>
          <ac:picMkLst>
            <pc:docMk/>
            <pc:sldMk cId="4218482854" sldId="305"/>
            <ac:picMk id="8" creationId="{4C165C6D-85C1-0DF6-5A88-1441572DF030}"/>
          </ac:picMkLst>
        </pc:picChg>
        <pc:picChg chg="add del">
          <ac:chgData name="Blank Fabio PH Luzern" userId="4e10cdd2-ccbf-4177-b592-fcc39eb7c50b" providerId="ADAL" clId="{EC000743-6028-4559-8B31-D32B8D00BBFA}" dt="2024-01-17T12:36:43.152" v="2785" actId="478"/>
          <ac:picMkLst>
            <pc:docMk/>
            <pc:sldMk cId="4218482854" sldId="305"/>
            <ac:picMk id="11" creationId="{05E8ED48-C40C-D023-F943-745FD774DE8A}"/>
          </ac:picMkLst>
        </pc:picChg>
      </pc:sldChg>
      <pc:sldChg chg="add del ord">
        <pc:chgData name="Blank Fabio PH Luzern" userId="4e10cdd2-ccbf-4177-b592-fcc39eb7c50b" providerId="ADAL" clId="{EC000743-6028-4559-8B31-D32B8D00BBFA}" dt="2024-01-17T12:36:38.070" v="2782" actId="47"/>
        <pc:sldMkLst>
          <pc:docMk/>
          <pc:sldMk cId="470203141" sldId="306"/>
        </pc:sldMkLst>
      </pc:sldChg>
      <pc:sldChg chg="delSp modSp add mod modNotesTx">
        <pc:chgData name="Blank Fabio PH Luzern" userId="4e10cdd2-ccbf-4177-b592-fcc39eb7c50b" providerId="ADAL" clId="{EC000743-6028-4559-8B31-D32B8D00BBFA}" dt="2024-01-17T12:39:25.528" v="2981" actId="20577"/>
        <pc:sldMkLst>
          <pc:docMk/>
          <pc:sldMk cId="1301662165" sldId="306"/>
        </pc:sldMkLst>
        <pc:spChg chg="mod">
          <ac:chgData name="Blank Fabio PH Luzern" userId="4e10cdd2-ccbf-4177-b592-fcc39eb7c50b" providerId="ADAL" clId="{EC000743-6028-4559-8B31-D32B8D00BBFA}" dt="2024-01-17T12:38:29.304" v="2837" actId="20577"/>
          <ac:spMkLst>
            <pc:docMk/>
            <pc:sldMk cId="1301662165" sldId="306"/>
            <ac:spMk id="6" creationId="{C7F289EF-E0B2-4AD6-F342-3332D3C52076}"/>
          </ac:spMkLst>
        </pc:spChg>
        <pc:spChg chg="del">
          <ac:chgData name="Blank Fabio PH Luzern" userId="4e10cdd2-ccbf-4177-b592-fcc39eb7c50b" providerId="ADAL" clId="{EC000743-6028-4559-8B31-D32B8D00BBFA}" dt="2024-01-17T12:36:49.528" v="2788" actId="478"/>
          <ac:spMkLst>
            <pc:docMk/>
            <pc:sldMk cId="1301662165" sldId="306"/>
            <ac:spMk id="7" creationId="{B4073764-E2C9-D9BC-B6C0-96B2D752DF9C}"/>
          </ac:spMkLst>
        </pc:spChg>
        <pc:spChg chg="del">
          <ac:chgData name="Blank Fabio PH Luzern" userId="4e10cdd2-ccbf-4177-b592-fcc39eb7c50b" providerId="ADAL" clId="{EC000743-6028-4559-8B31-D32B8D00BBFA}" dt="2024-01-17T12:36:51.152" v="2789" actId="478"/>
          <ac:spMkLst>
            <pc:docMk/>
            <pc:sldMk cId="1301662165" sldId="306"/>
            <ac:spMk id="9" creationId="{77275231-E2EC-0A12-9303-B5B35D3007F3}"/>
          </ac:spMkLst>
        </pc:spChg>
        <pc:picChg chg="del">
          <ac:chgData name="Blank Fabio PH Luzern" userId="4e10cdd2-ccbf-4177-b592-fcc39eb7c50b" providerId="ADAL" clId="{EC000743-6028-4559-8B31-D32B8D00BBFA}" dt="2024-01-17T12:36:48.417" v="2787" actId="478"/>
          <ac:picMkLst>
            <pc:docMk/>
            <pc:sldMk cId="1301662165" sldId="306"/>
            <ac:picMk id="8" creationId="{4C165C6D-85C1-0DF6-5A88-1441572DF030}"/>
          </ac:picMkLst>
        </pc:picChg>
        <pc:picChg chg="mod">
          <ac:chgData name="Blank Fabio PH Luzern" userId="4e10cdd2-ccbf-4177-b592-fcc39eb7c50b" providerId="ADAL" clId="{EC000743-6028-4559-8B31-D32B8D00BBFA}" dt="2024-01-17T12:38:35.320" v="2839" actId="14100"/>
          <ac:picMkLst>
            <pc:docMk/>
            <pc:sldMk cId="1301662165" sldId="306"/>
            <ac:picMk id="11" creationId="{05E8ED48-C40C-D023-F943-745FD774DE8A}"/>
          </ac:picMkLst>
        </pc:picChg>
      </pc:sldChg>
      <pc:sldChg chg="del">
        <pc:chgData name="Blank Fabio PH Luzern" userId="4e10cdd2-ccbf-4177-b592-fcc39eb7c50b" providerId="ADAL" clId="{EC000743-6028-4559-8B31-D32B8D00BBFA}" dt="2024-01-17T11:38:06.454" v="25" actId="47"/>
        <pc:sldMkLst>
          <pc:docMk/>
          <pc:sldMk cId="2136144777" sldId="307"/>
        </pc:sldMkLst>
      </pc:sldChg>
      <pc:sldChg chg="modSp add mod modNotesTx">
        <pc:chgData name="Blank Fabio PH Luzern" userId="4e10cdd2-ccbf-4177-b592-fcc39eb7c50b" providerId="ADAL" clId="{EC000743-6028-4559-8B31-D32B8D00BBFA}" dt="2024-01-17T12:40:22.730" v="3149" actId="20577"/>
        <pc:sldMkLst>
          <pc:docMk/>
          <pc:sldMk cId="3572292062" sldId="307"/>
        </pc:sldMkLst>
        <pc:picChg chg="mod modCrop">
          <ac:chgData name="Blank Fabio PH Luzern" userId="4e10cdd2-ccbf-4177-b592-fcc39eb7c50b" providerId="ADAL" clId="{EC000743-6028-4559-8B31-D32B8D00BBFA}" dt="2024-01-17T12:39:48.093" v="2986" actId="1076"/>
          <ac:picMkLst>
            <pc:docMk/>
            <pc:sldMk cId="3572292062" sldId="307"/>
            <ac:picMk id="11" creationId="{05E8ED48-C40C-D023-F943-745FD774DE8A}"/>
          </ac:picMkLst>
        </pc:picChg>
      </pc:sldChg>
      <pc:sldChg chg="addSp delSp modSp add mod modNotesTx">
        <pc:chgData name="Blank Fabio PH Luzern" userId="4e10cdd2-ccbf-4177-b592-fcc39eb7c50b" providerId="ADAL" clId="{EC000743-6028-4559-8B31-D32B8D00BBFA}" dt="2024-01-17T12:42:45.866" v="3253" actId="14100"/>
        <pc:sldMkLst>
          <pc:docMk/>
          <pc:sldMk cId="829223394" sldId="308"/>
        </pc:sldMkLst>
        <pc:spChg chg="mod">
          <ac:chgData name="Blank Fabio PH Luzern" userId="4e10cdd2-ccbf-4177-b592-fcc39eb7c50b" providerId="ADAL" clId="{EC000743-6028-4559-8B31-D32B8D00BBFA}" dt="2024-01-17T12:42:20.097" v="3182" actId="20577"/>
          <ac:spMkLst>
            <pc:docMk/>
            <pc:sldMk cId="829223394" sldId="308"/>
            <ac:spMk id="6" creationId="{C7F289EF-E0B2-4AD6-F342-3332D3C52076}"/>
          </ac:spMkLst>
        </pc:spChg>
        <pc:picChg chg="add mod">
          <ac:chgData name="Blank Fabio PH Luzern" userId="4e10cdd2-ccbf-4177-b592-fcc39eb7c50b" providerId="ADAL" clId="{EC000743-6028-4559-8B31-D32B8D00BBFA}" dt="2024-01-17T12:42:45.866" v="3253" actId="14100"/>
          <ac:picMkLst>
            <pc:docMk/>
            <pc:sldMk cId="829223394" sldId="308"/>
            <ac:picMk id="4" creationId="{7467426D-B9AD-03FA-97DB-326C74A93566}"/>
          </ac:picMkLst>
        </pc:picChg>
        <pc:picChg chg="del">
          <ac:chgData name="Blank Fabio PH Luzern" userId="4e10cdd2-ccbf-4177-b592-fcc39eb7c50b" providerId="ADAL" clId="{EC000743-6028-4559-8B31-D32B8D00BBFA}" dt="2024-01-17T12:42:09.684" v="3151" actId="478"/>
          <ac:picMkLst>
            <pc:docMk/>
            <pc:sldMk cId="829223394" sldId="308"/>
            <ac:picMk id="11" creationId="{05E8ED48-C40C-D023-F943-745FD774DE8A}"/>
          </ac:picMkLst>
        </pc:picChg>
      </pc:sldChg>
      <pc:sldChg chg="del">
        <pc:chgData name="Blank Fabio PH Luzern" userId="4e10cdd2-ccbf-4177-b592-fcc39eb7c50b" providerId="ADAL" clId="{EC000743-6028-4559-8B31-D32B8D00BBFA}" dt="2024-01-17T11:38:06.495" v="26" actId="47"/>
        <pc:sldMkLst>
          <pc:docMk/>
          <pc:sldMk cId="3983716178" sldId="308"/>
        </pc:sldMkLst>
      </pc:sldChg>
      <pc:sldChg chg="del">
        <pc:chgData name="Blank Fabio PH Luzern" userId="4e10cdd2-ccbf-4177-b592-fcc39eb7c50b" providerId="ADAL" clId="{EC000743-6028-4559-8B31-D32B8D00BBFA}" dt="2024-01-17T11:38:05.686" v="22" actId="47"/>
        <pc:sldMkLst>
          <pc:docMk/>
          <pc:sldMk cId="2064168584" sldId="309"/>
        </pc:sldMkLst>
      </pc:sldChg>
      <pc:sldChg chg="addSp delSp modSp add mod modNotesTx">
        <pc:chgData name="Blank Fabio PH Luzern" userId="4e10cdd2-ccbf-4177-b592-fcc39eb7c50b" providerId="ADAL" clId="{EC000743-6028-4559-8B31-D32B8D00BBFA}" dt="2024-01-24T11:40:49.726" v="3398" actId="1076"/>
        <pc:sldMkLst>
          <pc:docMk/>
          <pc:sldMk cId="2272383646" sldId="309"/>
        </pc:sldMkLst>
        <pc:spChg chg="mod">
          <ac:chgData name="Blank Fabio PH Luzern" userId="4e10cdd2-ccbf-4177-b592-fcc39eb7c50b" providerId="ADAL" clId="{EC000743-6028-4559-8B31-D32B8D00BBFA}" dt="2024-01-24T11:40:49.726" v="3398" actId="1076"/>
          <ac:spMkLst>
            <pc:docMk/>
            <pc:sldMk cId="2272383646" sldId="309"/>
            <ac:spMk id="6" creationId="{C7F289EF-E0B2-4AD6-F342-3332D3C52076}"/>
          </ac:spMkLst>
        </pc:spChg>
        <pc:picChg chg="del">
          <ac:chgData name="Blank Fabio PH Luzern" userId="4e10cdd2-ccbf-4177-b592-fcc39eb7c50b" providerId="ADAL" clId="{EC000743-6028-4559-8B31-D32B8D00BBFA}" dt="2024-01-17T12:44:15.931" v="3255" actId="478"/>
          <ac:picMkLst>
            <pc:docMk/>
            <pc:sldMk cId="2272383646" sldId="309"/>
            <ac:picMk id="4" creationId="{7467426D-B9AD-03FA-97DB-326C74A93566}"/>
          </ac:picMkLst>
        </pc:picChg>
        <pc:picChg chg="add mod">
          <ac:chgData name="Blank Fabio PH Luzern" userId="4e10cdd2-ccbf-4177-b592-fcc39eb7c50b" providerId="ADAL" clId="{EC000743-6028-4559-8B31-D32B8D00BBFA}" dt="2024-01-17T12:44:36.960" v="3299" actId="1076"/>
          <ac:picMkLst>
            <pc:docMk/>
            <pc:sldMk cId="2272383646" sldId="309"/>
            <ac:picMk id="7" creationId="{3280F466-1E2F-765A-8EEE-55E890A94072}"/>
          </ac:picMkLst>
        </pc:picChg>
      </pc:sldChg>
      <pc:sldChg chg="del">
        <pc:chgData name="Blank Fabio PH Luzern" userId="4e10cdd2-ccbf-4177-b592-fcc39eb7c50b" providerId="ADAL" clId="{EC000743-6028-4559-8B31-D32B8D00BBFA}" dt="2024-01-17T11:38:06.641" v="27" actId="47"/>
        <pc:sldMkLst>
          <pc:docMk/>
          <pc:sldMk cId="2448124418" sldId="312"/>
        </pc:sldMkLst>
      </pc:sldChg>
      <pc:sldChg chg="del">
        <pc:chgData name="Blank Fabio PH Luzern" userId="4e10cdd2-ccbf-4177-b592-fcc39eb7c50b" providerId="ADAL" clId="{EC000743-6028-4559-8B31-D32B8D00BBFA}" dt="2024-01-17T11:38:03.925" v="13" actId="47"/>
        <pc:sldMkLst>
          <pc:docMk/>
          <pc:sldMk cId="646993156" sldId="355"/>
        </pc:sldMkLst>
      </pc:sldChg>
      <pc:sldChg chg="del">
        <pc:chgData name="Blank Fabio PH Luzern" userId="4e10cdd2-ccbf-4177-b592-fcc39eb7c50b" providerId="ADAL" clId="{EC000743-6028-4559-8B31-D32B8D00BBFA}" dt="2024-01-17T11:38:08.542" v="32" actId="47"/>
        <pc:sldMkLst>
          <pc:docMk/>
          <pc:sldMk cId="1391559395" sldId="356"/>
        </pc:sldMkLst>
      </pc:sldChg>
      <pc:sldChg chg="del">
        <pc:chgData name="Blank Fabio PH Luzern" userId="4e10cdd2-ccbf-4177-b592-fcc39eb7c50b" providerId="ADAL" clId="{EC000743-6028-4559-8B31-D32B8D00BBFA}" dt="2024-01-17T11:38:03.800" v="12" actId="47"/>
        <pc:sldMkLst>
          <pc:docMk/>
          <pc:sldMk cId="1312075985" sldId="358"/>
        </pc:sldMkLst>
      </pc:sldChg>
      <pc:sldChg chg="del">
        <pc:chgData name="Blank Fabio PH Luzern" userId="4e10cdd2-ccbf-4177-b592-fcc39eb7c50b" providerId="ADAL" clId="{EC000743-6028-4559-8B31-D32B8D00BBFA}" dt="2024-01-17T11:38:01.813" v="1" actId="47"/>
        <pc:sldMkLst>
          <pc:docMk/>
          <pc:sldMk cId="3631552876" sldId="360"/>
        </pc:sldMkLst>
      </pc:sldChg>
      <pc:sldChg chg="del">
        <pc:chgData name="Blank Fabio PH Luzern" userId="4e10cdd2-ccbf-4177-b592-fcc39eb7c50b" providerId="ADAL" clId="{EC000743-6028-4559-8B31-D32B8D00BBFA}" dt="2024-01-17T11:38:04.149" v="14" actId="47"/>
        <pc:sldMkLst>
          <pc:docMk/>
          <pc:sldMk cId="113722722" sldId="361"/>
        </pc:sldMkLst>
      </pc:sldChg>
      <pc:sldChg chg="del">
        <pc:chgData name="Blank Fabio PH Luzern" userId="4e10cdd2-ccbf-4177-b592-fcc39eb7c50b" providerId="ADAL" clId="{EC000743-6028-4559-8B31-D32B8D00BBFA}" dt="2024-01-17T11:38:07.912" v="31" actId="47"/>
        <pc:sldMkLst>
          <pc:docMk/>
          <pc:sldMk cId="2994233824" sldId="362"/>
        </pc:sldMkLst>
      </pc:sldChg>
      <pc:sldChg chg="del">
        <pc:chgData name="Blank Fabio PH Luzern" userId="4e10cdd2-ccbf-4177-b592-fcc39eb7c50b" providerId="ADAL" clId="{EC000743-6028-4559-8B31-D32B8D00BBFA}" dt="2024-01-17T11:38:03.260" v="9" actId="47"/>
        <pc:sldMkLst>
          <pc:docMk/>
          <pc:sldMk cId="765429202" sldId="363"/>
        </pc:sldMkLst>
      </pc:sldChg>
      <pc:sldChg chg="del">
        <pc:chgData name="Blank Fabio PH Luzern" userId="4e10cdd2-ccbf-4177-b592-fcc39eb7c50b" providerId="ADAL" clId="{EC000743-6028-4559-8B31-D32B8D00BBFA}" dt="2024-01-17T11:38:03.584" v="11" actId="47"/>
        <pc:sldMkLst>
          <pc:docMk/>
          <pc:sldMk cId="1770990388" sldId="364"/>
        </pc:sldMkLst>
      </pc:sldChg>
      <pc:sldChg chg="del">
        <pc:chgData name="Blank Fabio PH Luzern" userId="4e10cdd2-ccbf-4177-b592-fcc39eb7c50b" providerId="ADAL" clId="{EC000743-6028-4559-8B31-D32B8D00BBFA}" dt="2024-01-17T11:38:02.696" v="6" actId="47"/>
        <pc:sldMkLst>
          <pc:docMk/>
          <pc:sldMk cId="1513819064" sldId="365"/>
        </pc:sldMkLst>
      </pc:sldChg>
      <pc:sldChg chg="del">
        <pc:chgData name="Blank Fabio PH Luzern" userId="4e10cdd2-ccbf-4177-b592-fcc39eb7c50b" providerId="ADAL" clId="{EC000743-6028-4559-8B31-D32B8D00BBFA}" dt="2024-01-17T11:38:04.473" v="16" actId="47"/>
        <pc:sldMkLst>
          <pc:docMk/>
          <pc:sldMk cId="3821305969" sldId="366"/>
        </pc:sldMkLst>
      </pc:sldChg>
      <pc:sldChg chg="del">
        <pc:chgData name="Blank Fabio PH Luzern" userId="4e10cdd2-ccbf-4177-b592-fcc39eb7c50b" providerId="ADAL" clId="{EC000743-6028-4559-8B31-D32B8D00BBFA}" dt="2024-01-17T11:38:04.331" v="15" actId="47"/>
        <pc:sldMkLst>
          <pc:docMk/>
          <pc:sldMk cId="1112086742" sldId="367"/>
        </pc:sldMkLst>
      </pc:sldChg>
      <pc:sldChg chg="del">
        <pc:chgData name="Blank Fabio PH Luzern" userId="4e10cdd2-ccbf-4177-b592-fcc39eb7c50b" providerId="ADAL" clId="{EC000743-6028-4559-8B31-D32B8D00BBFA}" dt="2024-01-17T11:38:09.319" v="34" actId="47"/>
        <pc:sldMkLst>
          <pc:docMk/>
          <pc:sldMk cId="3740577601" sldId="368"/>
        </pc:sldMkLst>
      </pc:sldChg>
      <pc:sldMasterChg chg="modTransition modSldLayout">
        <pc:chgData name="Blank Fabio PH Luzern" userId="4e10cdd2-ccbf-4177-b592-fcc39eb7c50b" providerId="ADAL" clId="{EC000743-6028-4559-8B31-D32B8D00BBFA}" dt="2024-01-17T11:49:59.254" v="252"/>
        <pc:sldMasterMkLst>
          <pc:docMk/>
          <pc:sldMasterMk cId="382428525" sldId="2147483651"/>
        </pc:sldMasterMkLst>
        <pc:sldLayoutChg chg="modTransition">
          <pc:chgData name="Blank Fabio PH Luzern" userId="4e10cdd2-ccbf-4177-b592-fcc39eb7c50b" providerId="ADAL" clId="{EC000743-6028-4559-8B31-D32B8D00BBFA}" dt="2024-01-17T11:49:59.254" v="252"/>
          <pc:sldLayoutMkLst>
            <pc:docMk/>
            <pc:sldMasterMk cId="382428525" sldId="2147483651"/>
            <pc:sldLayoutMk cId="1454245941" sldId="2147483652"/>
          </pc:sldLayoutMkLst>
        </pc:sldLayoutChg>
        <pc:sldLayoutChg chg="modTransition">
          <pc:chgData name="Blank Fabio PH Luzern" userId="4e10cdd2-ccbf-4177-b592-fcc39eb7c50b" providerId="ADAL" clId="{EC000743-6028-4559-8B31-D32B8D00BBFA}" dt="2024-01-17T11:49:59.254" v="252"/>
          <pc:sldLayoutMkLst>
            <pc:docMk/>
            <pc:sldMasterMk cId="382428525" sldId="2147483651"/>
            <pc:sldLayoutMk cId="909996765" sldId="2147483653"/>
          </pc:sldLayoutMkLst>
        </pc:sldLayoutChg>
      </pc:sldMasterChg>
    </pc:docChg>
  </pc:docChgLst>
  <pc:docChgLst>
    <pc:chgData name="Blank Fabio PH Luzern" userId="4e10cdd2-ccbf-4177-b592-fcc39eb7c50b" providerId="ADAL" clId="{FEE826BC-DB60-4A6F-8743-7B486B89E50E}"/>
    <pc:docChg chg="custSel addSld delSld modSld sldOrd">
      <pc:chgData name="Blank Fabio PH Luzern" userId="4e10cdd2-ccbf-4177-b592-fcc39eb7c50b" providerId="ADAL" clId="{FEE826BC-DB60-4A6F-8743-7B486B89E50E}" dt="2024-01-24T12:28:01.748" v="1713" actId="1076"/>
      <pc:docMkLst>
        <pc:docMk/>
      </pc:docMkLst>
      <pc:sldChg chg="delSp modSp mod">
        <pc:chgData name="Blank Fabio PH Luzern" userId="4e10cdd2-ccbf-4177-b592-fcc39eb7c50b" providerId="ADAL" clId="{FEE826BC-DB60-4A6F-8743-7B486B89E50E}" dt="2024-01-24T11:55:09.257" v="36" actId="1076"/>
        <pc:sldMkLst>
          <pc:docMk/>
          <pc:sldMk cId="3625916165" sldId="256"/>
        </pc:sldMkLst>
        <pc:spChg chg="mod">
          <ac:chgData name="Blank Fabio PH Luzern" userId="4e10cdd2-ccbf-4177-b592-fcc39eb7c50b" providerId="ADAL" clId="{FEE826BC-DB60-4A6F-8743-7B486B89E50E}" dt="2024-01-24T11:55:09.257" v="36" actId="1076"/>
          <ac:spMkLst>
            <pc:docMk/>
            <pc:sldMk cId="3625916165" sldId="256"/>
            <ac:spMk id="2" creationId="{B1A9D6C1-31C1-4DA7-A47D-B5599E73C999}"/>
          </ac:spMkLst>
        </pc:spChg>
        <pc:picChg chg="del">
          <ac:chgData name="Blank Fabio PH Luzern" userId="4e10cdd2-ccbf-4177-b592-fcc39eb7c50b" providerId="ADAL" clId="{FEE826BC-DB60-4A6F-8743-7B486B89E50E}" dt="2024-01-24T11:54:38.310" v="24" actId="478"/>
          <ac:picMkLst>
            <pc:docMk/>
            <pc:sldMk cId="3625916165" sldId="256"/>
            <ac:picMk id="7" creationId="{8304CFA2-A38E-C7E5-90DF-FB3DE9E0D1DA}"/>
          </ac:picMkLst>
        </pc:picChg>
        <pc:picChg chg="del">
          <ac:chgData name="Blank Fabio PH Luzern" userId="4e10cdd2-ccbf-4177-b592-fcc39eb7c50b" providerId="ADAL" clId="{FEE826BC-DB60-4A6F-8743-7B486B89E50E}" dt="2024-01-24T11:54:39.143" v="25" actId="478"/>
          <ac:picMkLst>
            <pc:docMk/>
            <pc:sldMk cId="3625916165" sldId="256"/>
            <ac:picMk id="9" creationId="{5E804FB1-D7FF-8762-D5FB-57E01AF9A421}"/>
          </ac:picMkLst>
        </pc:picChg>
      </pc:sldChg>
      <pc:sldChg chg="del">
        <pc:chgData name="Blank Fabio PH Luzern" userId="4e10cdd2-ccbf-4177-b592-fcc39eb7c50b" providerId="ADAL" clId="{FEE826BC-DB60-4A6F-8743-7B486B89E50E}" dt="2024-01-24T11:55:28.950" v="43" actId="47"/>
        <pc:sldMkLst>
          <pc:docMk/>
          <pc:sldMk cId="2360297759" sldId="292"/>
        </pc:sldMkLst>
      </pc:sldChg>
      <pc:sldChg chg="del">
        <pc:chgData name="Blank Fabio PH Luzern" userId="4e10cdd2-ccbf-4177-b592-fcc39eb7c50b" providerId="ADAL" clId="{FEE826BC-DB60-4A6F-8743-7B486B89E50E}" dt="2024-01-24T11:55:29.669" v="44" actId="47"/>
        <pc:sldMkLst>
          <pc:docMk/>
          <pc:sldMk cId="171990556" sldId="293"/>
        </pc:sldMkLst>
      </pc:sldChg>
      <pc:sldChg chg="del">
        <pc:chgData name="Blank Fabio PH Luzern" userId="4e10cdd2-ccbf-4177-b592-fcc39eb7c50b" providerId="ADAL" clId="{FEE826BC-DB60-4A6F-8743-7B486B89E50E}" dt="2024-01-24T11:55:30.107" v="45" actId="47"/>
        <pc:sldMkLst>
          <pc:docMk/>
          <pc:sldMk cId="3092932227" sldId="294"/>
        </pc:sldMkLst>
      </pc:sldChg>
      <pc:sldChg chg="del">
        <pc:chgData name="Blank Fabio PH Luzern" userId="4e10cdd2-ccbf-4177-b592-fcc39eb7c50b" providerId="ADAL" clId="{FEE826BC-DB60-4A6F-8743-7B486B89E50E}" dt="2024-01-24T11:55:30.436" v="46" actId="47"/>
        <pc:sldMkLst>
          <pc:docMk/>
          <pc:sldMk cId="4078064415" sldId="295"/>
        </pc:sldMkLst>
      </pc:sldChg>
      <pc:sldChg chg="del">
        <pc:chgData name="Blank Fabio PH Luzern" userId="4e10cdd2-ccbf-4177-b592-fcc39eb7c50b" providerId="ADAL" clId="{FEE826BC-DB60-4A6F-8743-7B486B89E50E}" dt="2024-01-24T11:55:30.802" v="47" actId="47"/>
        <pc:sldMkLst>
          <pc:docMk/>
          <pc:sldMk cId="1753623721" sldId="296"/>
        </pc:sldMkLst>
      </pc:sldChg>
      <pc:sldChg chg="del">
        <pc:chgData name="Blank Fabio PH Luzern" userId="4e10cdd2-ccbf-4177-b592-fcc39eb7c50b" providerId="ADAL" clId="{FEE826BC-DB60-4A6F-8743-7B486B89E50E}" dt="2024-01-24T11:55:31.106" v="48" actId="47"/>
        <pc:sldMkLst>
          <pc:docMk/>
          <pc:sldMk cId="1320098973" sldId="297"/>
        </pc:sldMkLst>
      </pc:sldChg>
      <pc:sldChg chg="del">
        <pc:chgData name="Blank Fabio PH Luzern" userId="4e10cdd2-ccbf-4177-b592-fcc39eb7c50b" providerId="ADAL" clId="{FEE826BC-DB60-4A6F-8743-7B486B89E50E}" dt="2024-01-24T11:55:31.397" v="49" actId="47"/>
        <pc:sldMkLst>
          <pc:docMk/>
          <pc:sldMk cId="686306430" sldId="298"/>
        </pc:sldMkLst>
      </pc:sldChg>
      <pc:sldChg chg="addSp delSp modSp mod">
        <pc:chgData name="Blank Fabio PH Luzern" userId="4e10cdd2-ccbf-4177-b592-fcc39eb7c50b" providerId="ADAL" clId="{FEE826BC-DB60-4A6F-8743-7B486B89E50E}" dt="2024-01-24T12:13:29.860" v="874" actId="1076"/>
        <pc:sldMkLst>
          <pc:docMk/>
          <pc:sldMk cId="3456422047" sldId="299"/>
        </pc:sldMkLst>
        <pc:spChg chg="add mod">
          <ac:chgData name="Blank Fabio PH Luzern" userId="4e10cdd2-ccbf-4177-b592-fcc39eb7c50b" providerId="ADAL" clId="{FEE826BC-DB60-4A6F-8743-7B486B89E50E}" dt="2024-01-24T12:13:29.860" v="874" actId="1076"/>
          <ac:spMkLst>
            <pc:docMk/>
            <pc:sldMk cId="3456422047" sldId="299"/>
            <ac:spMk id="3" creationId="{B453A07B-47E1-4FDA-D371-542D464AE007}"/>
          </ac:spMkLst>
        </pc:spChg>
        <pc:spChg chg="mod">
          <ac:chgData name="Blank Fabio PH Luzern" userId="4e10cdd2-ccbf-4177-b592-fcc39eb7c50b" providerId="ADAL" clId="{FEE826BC-DB60-4A6F-8743-7B486B89E50E}" dt="2024-01-24T12:04:53.185" v="486" actId="6549"/>
          <ac:spMkLst>
            <pc:docMk/>
            <pc:sldMk cId="3456422047" sldId="299"/>
            <ac:spMk id="6" creationId="{C7F289EF-E0B2-4AD6-F342-3332D3C52076}"/>
          </ac:spMkLst>
        </pc:spChg>
        <pc:spChg chg="mod">
          <ac:chgData name="Blank Fabio PH Luzern" userId="4e10cdd2-ccbf-4177-b592-fcc39eb7c50b" providerId="ADAL" clId="{FEE826BC-DB60-4A6F-8743-7B486B89E50E}" dt="2024-01-24T12:12:26.824" v="855" actId="1076"/>
          <ac:spMkLst>
            <pc:docMk/>
            <pc:sldMk cId="3456422047" sldId="299"/>
            <ac:spMk id="8" creationId="{193EF97C-C3E2-27A7-E6A8-DA6C6A0A59B8}"/>
          </ac:spMkLst>
        </pc:spChg>
        <pc:picChg chg="del">
          <ac:chgData name="Blank Fabio PH Luzern" userId="4e10cdd2-ccbf-4177-b592-fcc39eb7c50b" providerId="ADAL" clId="{FEE826BC-DB60-4A6F-8743-7B486B89E50E}" dt="2024-01-24T11:55:23.157" v="41" actId="478"/>
          <ac:picMkLst>
            <pc:docMk/>
            <pc:sldMk cId="3456422047" sldId="299"/>
            <ac:picMk id="9" creationId="{3368C5F3-291E-0D37-62C1-3A137E7E6AA6}"/>
          </ac:picMkLst>
        </pc:picChg>
        <pc:picChg chg="add mod">
          <ac:chgData name="Blank Fabio PH Luzern" userId="4e10cdd2-ccbf-4177-b592-fcc39eb7c50b" providerId="ADAL" clId="{FEE826BC-DB60-4A6F-8743-7B486B89E50E}" dt="2024-01-24T12:12:37.787" v="857" actId="1076"/>
          <ac:picMkLst>
            <pc:docMk/>
            <pc:sldMk cId="3456422047" sldId="299"/>
            <ac:picMk id="1026" creationId="{9A89DB3D-E95C-1685-85C2-37775D314E4B}"/>
          </ac:picMkLst>
        </pc:picChg>
      </pc:sldChg>
      <pc:sldChg chg="addSp modSp add mod">
        <pc:chgData name="Blank Fabio PH Luzern" userId="4e10cdd2-ccbf-4177-b592-fcc39eb7c50b" providerId="ADAL" clId="{FEE826BC-DB60-4A6F-8743-7B486B89E50E}" dt="2024-01-24T12:17:06.092" v="962" actId="1076"/>
        <pc:sldMkLst>
          <pc:docMk/>
          <pc:sldMk cId="284025822" sldId="300"/>
        </pc:sldMkLst>
        <pc:spChg chg="add mod">
          <ac:chgData name="Blank Fabio PH Luzern" userId="4e10cdd2-ccbf-4177-b592-fcc39eb7c50b" providerId="ADAL" clId="{FEE826BC-DB60-4A6F-8743-7B486B89E50E}" dt="2024-01-24T12:17:06.092" v="962" actId="1076"/>
          <ac:spMkLst>
            <pc:docMk/>
            <pc:sldMk cId="284025822" sldId="300"/>
            <ac:spMk id="3" creationId="{C06F279C-98B6-EF43-163F-28AF579B3B43}"/>
          </ac:spMkLst>
        </pc:spChg>
        <pc:spChg chg="mod">
          <ac:chgData name="Blank Fabio PH Luzern" userId="4e10cdd2-ccbf-4177-b592-fcc39eb7c50b" providerId="ADAL" clId="{FEE826BC-DB60-4A6F-8743-7B486B89E50E}" dt="2024-01-24T12:13:38.637" v="875" actId="6549"/>
          <ac:spMkLst>
            <pc:docMk/>
            <pc:sldMk cId="284025822" sldId="300"/>
            <ac:spMk id="6" creationId="{C7F289EF-E0B2-4AD6-F342-3332D3C52076}"/>
          </ac:spMkLst>
        </pc:spChg>
        <pc:spChg chg="mod">
          <ac:chgData name="Blank Fabio PH Luzern" userId="4e10cdd2-ccbf-4177-b592-fcc39eb7c50b" providerId="ADAL" clId="{FEE826BC-DB60-4A6F-8743-7B486B89E50E}" dt="2024-01-24T12:15:43.639" v="946" actId="404"/>
          <ac:spMkLst>
            <pc:docMk/>
            <pc:sldMk cId="284025822" sldId="300"/>
            <ac:spMk id="8" creationId="{193EF97C-C3E2-27A7-E6A8-DA6C6A0A59B8}"/>
          </ac:spMkLst>
        </pc:spChg>
        <pc:picChg chg="add mod">
          <ac:chgData name="Blank Fabio PH Luzern" userId="4e10cdd2-ccbf-4177-b592-fcc39eb7c50b" providerId="ADAL" clId="{FEE826BC-DB60-4A6F-8743-7B486B89E50E}" dt="2024-01-24T12:16:40.546" v="954" actId="1076"/>
          <ac:picMkLst>
            <pc:docMk/>
            <pc:sldMk cId="284025822" sldId="300"/>
            <ac:picMk id="2050" creationId="{063FAF98-378B-F0ED-4BF0-4CAA46E7D3BF}"/>
          </ac:picMkLst>
        </pc:picChg>
      </pc:sldChg>
      <pc:sldChg chg="del">
        <pc:chgData name="Blank Fabio PH Luzern" userId="4e10cdd2-ccbf-4177-b592-fcc39eb7c50b" providerId="ADAL" clId="{FEE826BC-DB60-4A6F-8743-7B486B89E50E}" dt="2024-01-24T11:55:31.997" v="51" actId="47"/>
        <pc:sldMkLst>
          <pc:docMk/>
          <pc:sldMk cId="1529767320" sldId="300"/>
        </pc:sldMkLst>
      </pc:sldChg>
      <pc:sldChg chg="del">
        <pc:chgData name="Blank Fabio PH Luzern" userId="4e10cdd2-ccbf-4177-b592-fcc39eb7c50b" providerId="ADAL" clId="{FEE826BC-DB60-4A6F-8743-7B486B89E50E}" dt="2024-01-24T11:55:31.685" v="50" actId="47"/>
        <pc:sldMkLst>
          <pc:docMk/>
          <pc:sldMk cId="1468165245" sldId="301"/>
        </pc:sldMkLst>
      </pc:sldChg>
      <pc:sldChg chg="addSp delSp modSp add mod">
        <pc:chgData name="Blank Fabio PH Luzern" userId="4e10cdd2-ccbf-4177-b592-fcc39eb7c50b" providerId="ADAL" clId="{FEE826BC-DB60-4A6F-8743-7B486B89E50E}" dt="2024-01-24T12:25:29.549" v="1223" actId="20577"/>
        <pc:sldMkLst>
          <pc:docMk/>
          <pc:sldMk cId="3215152590" sldId="301"/>
        </pc:sldMkLst>
        <pc:spChg chg="add mod">
          <ac:chgData name="Blank Fabio PH Luzern" userId="4e10cdd2-ccbf-4177-b592-fcc39eb7c50b" providerId="ADAL" clId="{FEE826BC-DB60-4A6F-8743-7B486B89E50E}" dt="2024-01-24T12:20:33.572" v="1122" actId="1076"/>
          <ac:spMkLst>
            <pc:docMk/>
            <pc:sldMk cId="3215152590" sldId="301"/>
            <ac:spMk id="2" creationId="{1CED228C-DB1A-3FF9-8BC3-2AA45A0B5E39}"/>
          </ac:spMkLst>
        </pc:spChg>
        <pc:spChg chg="add mod">
          <ac:chgData name="Blank Fabio PH Luzern" userId="4e10cdd2-ccbf-4177-b592-fcc39eb7c50b" providerId="ADAL" clId="{FEE826BC-DB60-4A6F-8743-7B486B89E50E}" dt="2024-01-24T12:20:33.572" v="1122" actId="1076"/>
          <ac:spMkLst>
            <pc:docMk/>
            <pc:sldMk cId="3215152590" sldId="301"/>
            <ac:spMk id="4" creationId="{1A63E6B4-2794-0914-60DB-E665E29FF8B3}"/>
          </ac:spMkLst>
        </pc:spChg>
        <pc:spChg chg="mod">
          <ac:chgData name="Blank Fabio PH Luzern" userId="4e10cdd2-ccbf-4177-b592-fcc39eb7c50b" providerId="ADAL" clId="{FEE826BC-DB60-4A6F-8743-7B486B89E50E}" dt="2024-01-24T12:25:29.549" v="1223" actId="20577"/>
          <ac:spMkLst>
            <pc:docMk/>
            <pc:sldMk cId="3215152590" sldId="301"/>
            <ac:spMk id="6" creationId="{C7F289EF-E0B2-4AD6-F342-3332D3C52076}"/>
          </ac:spMkLst>
        </pc:spChg>
        <pc:spChg chg="add mod">
          <ac:chgData name="Blank Fabio PH Luzern" userId="4e10cdd2-ccbf-4177-b592-fcc39eb7c50b" providerId="ADAL" clId="{FEE826BC-DB60-4A6F-8743-7B486B89E50E}" dt="2024-01-24T12:20:33.572" v="1122" actId="1076"/>
          <ac:spMkLst>
            <pc:docMk/>
            <pc:sldMk cId="3215152590" sldId="301"/>
            <ac:spMk id="7" creationId="{AD97BBD6-7155-39C2-3814-D4097AA75E5B}"/>
          </ac:spMkLst>
        </pc:spChg>
        <pc:spChg chg="del mod">
          <ac:chgData name="Blank Fabio PH Luzern" userId="4e10cdd2-ccbf-4177-b592-fcc39eb7c50b" providerId="ADAL" clId="{FEE826BC-DB60-4A6F-8743-7B486B89E50E}" dt="2024-01-24T12:20:17.703" v="1119" actId="478"/>
          <ac:spMkLst>
            <pc:docMk/>
            <pc:sldMk cId="3215152590" sldId="301"/>
            <ac:spMk id="8" creationId="{193EF97C-C3E2-27A7-E6A8-DA6C6A0A59B8}"/>
          </ac:spMkLst>
        </pc:spChg>
        <pc:spChg chg="add mod">
          <ac:chgData name="Blank Fabio PH Luzern" userId="4e10cdd2-ccbf-4177-b592-fcc39eb7c50b" providerId="ADAL" clId="{FEE826BC-DB60-4A6F-8743-7B486B89E50E}" dt="2024-01-24T12:20:33.572" v="1122" actId="1076"/>
          <ac:spMkLst>
            <pc:docMk/>
            <pc:sldMk cId="3215152590" sldId="301"/>
            <ac:spMk id="9" creationId="{ED7B222B-22F4-603E-849C-277A654CF91C}"/>
          </ac:spMkLst>
        </pc:spChg>
        <pc:spChg chg="add mod">
          <ac:chgData name="Blank Fabio PH Luzern" userId="4e10cdd2-ccbf-4177-b592-fcc39eb7c50b" providerId="ADAL" clId="{FEE826BC-DB60-4A6F-8743-7B486B89E50E}" dt="2024-01-24T12:20:33.572" v="1122" actId="1076"/>
          <ac:spMkLst>
            <pc:docMk/>
            <pc:sldMk cId="3215152590" sldId="301"/>
            <ac:spMk id="10" creationId="{91D8A709-040E-F025-9E4F-F036AB3A5C4E}"/>
          </ac:spMkLst>
        </pc:spChg>
        <pc:spChg chg="add mod">
          <ac:chgData name="Blank Fabio PH Luzern" userId="4e10cdd2-ccbf-4177-b592-fcc39eb7c50b" providerId="ADAL" clId="{FEE826BC-DB60-4A6F-8743-7B486B89E50E}" dt="2024-01-24T12:20:33.572" v="1122" actId="1076"/>
          <ac:spMkLst>
            <pc:docMk/>
            <pc:sldMk cId="3215152590" sldId="301"/>
            <ac:spMk id="11" creationId="{8C4B624D-4F39-806B-64BA-5A1C9256F7D7}"/>
          </ac:spMkLst>
        </pc:spChg>
        <pc:picChg chg="del">
          <ac:chgData name="Blank Fabio PH Luzern" userId="4e10cdd2-ccbf-4177-b592-fcc39eb7c50b" providerId="ADAL" clId="{FEE826BC-DB60-4A6F-8743-7B486B89E50E}" dt="2024-01-24T12:17:25.679" v="1004" actId="478"/>
          <ac:picMkLst>
            <pc:docMk/>
            <pc:sldMk cId="3215152590" sldId="301"/>
            <ac:picMk id="2050" creationId="{063FAF98-378B-F0ED-4BF0-4CAA46E7D3BF}"/>
          </ac:picMkLst>
        </pc:picChg>
      </pc:sldChg>
      <pc:sldChg chg="delSp modSp add mod ord">
        <pc:chgData name="Blank Fabio PH Luzern" userId="4e10cdd2-ccbf-4177-b592-fcc39eb7c50b" providerId="ADAL" clId="{FEE826BC-DB60-4A6F-8743-7B486B89E50E}" dt="2024-01-24T12:25:33.334" v="1226" actId="20577"/>
        <pc:sldMkLst>
          <pc:docMk/>
          <pc:sldMk cId="3658851194" sldId="302"/>
        </pc:sldMkLst>
        <pc:spChg chg="del">
          <ac:chgData name="Blank Fabio PH Luzern" userId="4e10cdd2-ccbf-4177-b592-fcc39eb7c50b" providerId="ADAL" clId="{FEE826BC-DB60-4A6F-8743-7B486B89E50E}" dt="2024-01-24T12:20:49.059" v="1144" actId="478"/>
          <ac:spMkLst>
            <pc:docMk/>
            <pc:sldMk cId="3658851194" sldId="302"/>
            <ac:spMk id="3" creationId="{C06F279C-98B6-EF43-163F-28AF579B3B43}"/>
          </ac:spMkLst>
        </pc:spChg>
        <pc:spChg chg="mod">
          <ac:chgData name="Blank Fabio PH Luzern" userId="4e10cdd2-ccbf-4177-b592-fcc39eb7c50b" providerId="ADAL" clId="{FEE826BC-DB60-4A6F-8743-7B486B89E50E}" dt="2024-01-24T12:25:33.334" v="1226" actId="20577"/>
          <ac:spMkLst>
            <pc:docMk/>
            <pc:sldMk cId="3658851194" sldId="302"/>
            <ac:spMk id="6" creationId="{C7F289EF-E0B2-4AD6-F342-3332D3C52076}"/>
          </ac:spMkLst>
        </pc:spChg>
        <pc:spChg chg="mod">
          <ac:chgData name="Blank Fabio PH Luzern" userId="4e10cdd2-ccbf-4177-b592-fcc39eb7c50b" providerId="ADAL" clId="{FEE826BC-DB60-4A6F-8743-7B486B89E50E}" dt="2024-01-24T12:25:10.799" v="1217" actId="114"/>
          <ac:spMkLst>
            <pc:docMk/>
            <pc:sldMk cId="3658851194" sldId="302"/>
            <ac:spMk id="8" creationId="{193EF97C-C3E2-27A7-E6A8-DA6C6A0A59B8}"/>
          </ac:spMkLst>
        </pc:spChg>
        <pc:picChg chg="del">
          <ac:chgData name="Blank Fabio PH Luzern" userId="4e10cdd2-ccbf-4177-b592-fcc39eb7c50b" providerId="ADAL" clId="{FEE826BC-DB60-4A6F-8743-7B486B89E50E}" dt="2024-01-24T12:20:47.476" v="1143" actId="478"/>
          <ac:picMkLst>
            <pc:docMk/>
            <pc:sldMk cId="3658851194" sldId="302"/>
            <ac:picMk id="2050" creationId="{063FAF98-378B-F0ED-4BF0-4CAA46E7D3BF}"/>
          </ac:picMkLst>
        </pc:picChg>
      </pc:sldChg>
      <pc:sldChg chg="del">
        <pc:chgData name="Blank Fabio PH Luzern" userId="4e10cdd2-ccbf-4177-b592-fcc39eb7c50b" providerId="ADAL" clId="{FEE826BC-DB60-4A6F-8743-7B486B89E50E}" dt="2024-01-24T11:55:32.353" v="52" actId="47"/>
        <pc:sldMkLst>
          <pc:docMk/>
          <pc:sldMk cId="3835696808" sldId="302"/>
        </pc:sldMkLst>
      </pc:sldChg>
      <pc:sldChg chg="del">
        <pc:chgData name="Blank Fabio PH Luzern" userId="4e10cdd2-ccbf-4177-b592-fcc39eb7c50b" providerId="ADAL" clId="{FEE826BC-DB60-4A6F-8743-7B486B89E50E}" dt="2024-01-24T11:55:32.961" v="53" actId="47"/>
        <pc:sldMkLst>
          <pc:docMk/>
          <pc:sldMk cId="2770797961" sldId="303"/>
        </pc:sldMkLst>
      </pc:sldChg>
      <pc:sldChg chg="delSp modSp add mod ord">
        <pc:chgData name="Blank Fabio PH Luzern" userId="4e10cdd2-ccbf-4177-b592-fcc39eb7c50b" providerId="ADAL" clId="{FEE826BC-DB60-4A6F-8743-7B486B89E50E}" dt="2024-01-24T12:28:01.748" v="1713" actId="1076"/>
        <pc:sldMkLst>
          <pc:docMk/>
          <pc:sldMk cId="3450790050" sldId="303"/>
        </pc:sldMkLst>
        <pc:spChg chg="del">
          <ac:chgData name="Blank Fabio PH Luzern" userId="4e10cdd2-ccbf-4177-b592-fcc39eb7c50b" providerId="ADAL" clId="{FEE826BC-DB60-4A6F-8743-7B486B89E50E}" dt="2024-01-24T12:25:47.818" v="1280" actId="478"/>
          <ac:spMkLst>
            <pc:docMk/>
            <pc:sldMk cId="3450790050" sldId="303"/>
            <ac:spMk id="3" creationId="{C06F279C-98B6-EF43-163F-28AF579B3B43}"/>
          </ac:spMkLst>
        </pc:spChg>
        <pc:spChg chg="mod">
          <ac:chgData name="Blank Fabio PH Luzern" userId="4e10cdd2-ccbf-4177-b592-fcc39eb7c50b" providerId="ADAL" clId="{FEE826BC-DB60-4A6F-8743-7B486B89E50E}" dt="2024-01-24T12:25:44.802" v="1278" actId="6549"/>
          <ac:spMkLst>
            <pc:docMk/>
            <pc:sldMk cId="3450790050" sldId="303"/>
            <ac:spMk id="6" creationId="{C7F289EF-E0B2-4AD6-F342-3332D3C52076}"/>
          </ac:spMkLst>
        </pc:spChg>
        <pc:spChg chg="mod">
          <ac:chgData name="Blank Fabio PH Luzern" userId="4e10cdd2-ccbf-4177-b592-fcc39eb7c50b" providerId="ADAL" clId="{FEE826BC-DB60-4A6F-8743-7B486B89E50E}" dt="2024-01-24T12:28:01.748" v="1713" actId="1076"/>
          <ac:spMkLst>
            <pc:docMk/>
            <pc:sldMk cId="3450790050" sldId="303"/>
            <ac:spMk id="8" creationId="{193EF97C-C3E2-27A7-E6A8-DA6C6A0A59B8}"/>
          </ac:spMkLst>
        </pc:spChg>
        <pc:picChg chg="del">
          <ac:chgData name="Blank Fabio PH Luzern" userId="4e10cdd2-ccbf-4177-b592-fcc39eb7c50b" providerId="ADAL" clId="{FEE826BC-DB60-4A6F-8743-7B486B89E50E}" dt="2024-01-24T12:25:46.165" v="1279" actId="478"/>
          <ac:picMkLst>
            <pc:docMk/>
            <pc:sldMk cId="3450790050" sldId="303"/>
            <ac:picMk id="2050" creationId="{063FAF98-378B-F0ED-4BF0-4CAA46E7D3BF}"/>
          </ac:picMkLst>
        </pc:picChg>
      </pc:sldChg>
      <pc:sldChg chg="del">
        <pc:chgData name="Blank Fabio PH Luzern" userId="4e10cdd2-ccbf-4177-b592-fcc39eb7c50b" providerId="ADAL" clId="{FEE826BC-DB60-4A6F-8743-7B486B89E50E}" dt="2024-01-24T11:55:33.317" v="54" actId="47"/>
        <pc:sldMkLst>
          <pc:docMk/>
          <pc:sldMk cId="1439211735" sldId="304"/>
        </pc:sldMkLst>
      </pc:sldChg>
      <pc:sldChg chg="del">
        <pc:chgData name="Blank Fabio PH Luzern" userId="4e10cdd2-ccbf-4177-b592-fcc39eb7c50b" providerId="ADAL" clId="{FEE826BC-DB60-4A6F-8743-7B486B89E50E}" dt="2024-01-24T11:55:33.812" v="55" actId="47"/>
        <pc:sldMkLst>
          <pc:docMk/>
          <pc:sldMk cId="4218482854" sldId="305"/>
        </pc:sldMkLst>
      </pc:sldChg>
      <pc:sldChg chg="del">
        <pc:chgData name="Blank Fabio PH Luzern" userId="4e10cdd2-ccbf-4177-b592-fcc39eb7c50b" providerId="ADAL" clId="{FEE826BC-DB60-4A6F-8743-7B486B89E50E}" dt="2024-01-24T11:55:34.071" v="56" actId="47"/>
        <pc:sldMkLst>
          <pc:docMk/>
          <pc:sldMk cId="1301662165" sldId="306"/>
        </pc:sldMkLst>
      </pc:sldChg>
      <pc:sldChg chg="del">
        <pc:chgData name="Blank Fabio PH Luzern" userId="4e10cdd2-ccbf-4177-b592-fcc39eb7c50b" providerId="ADAL" clId="{FEE826BC-DB60-4A6F-8743-7B486B89E50E}" dt="2024-01-24T11:55:34.571" v="57" actId="47"/>
        <pc:sldMkLst>
          <pc:docMk/>
          <pc:sldMk cId="3572292062" sldId="307"/>
        </pc:sldMkLst>
      </pc:sldChg>
      <pc:sldChg chg="del">
        <pc:chgData name="Blank Fabio PH Luzern" userId="4e10cdd2-ccbf-4177-b592-fcc39eb7c50b" providerId="ADAL" clId="{FEE826BC-DB60-4A6F-8743-7B486B89E50E}" dt="2024-01-24T11:55:35.058" v="58" actId="47"/>
        <pc:sldMkLst>
          <pc:docMk/>
          <pc:sldMk cId="829223394" sldId="308"/>
        </pc:sldMkLst>
      </pc:sldChg>
      <pc:sldChg chg="del">
        <pc:chgData name="Blank Fabio PH Luzern" userId="4e10cdd2-ccbf-4177-b592-fcc39eb7c50b" providerId="ADAL" clId="{FEE826BC-DB60-4A6F-8743-7B486B89E50E}" dt="2024-01-24T11:55:36.349" v="59" actId="47"/>
        <pc:sldMkLst>
          <pc:docMk/>
          <pc:sldMk cId="2272383646" sldId="30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C5252B-27D1-9740-86A3-C13667AD1B18}" type="datetimeFigureOut">
              <a:rPr lang="de-DE" smtClean="0"/>
              <a:t>06.02.2024</a:t>
            </a:fld>
            <a:endParaRPr lang="de-DE"/>
          </a:p>
        </p:txBody>
      </p:sp>
      <p:sp>
        <p:nvSpPr>
          <p:cNvPr id="4" name="Folienbildplatzhalt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CH"/>
              <a:t>Mastertextformat bearbeiten</a:t>
            </a:r>
          </a:p>
          <a:p>
            <a:pPr lvl="1"/>
            <a:r>
              <a:rPr lang="de-CH"/>
              <a:t>Zweite Ebene</a:t>
            </a:r>
          </a:p>
          <a:p>
            <a:pPr lvl="2"/>
            <a:r>
              <a:rPr lang="de-CH"/>
              <a:t>Dritte Ebene</a:t>
            </a:r>
          </a:p>
          <a:p>
            <a:pPr lvl="3"/>
            <a:r>
              <a:rPr lang="de-CH"/>
              <a:t>Vierte Ebene</a:t>
            </a:r>
          </a:p>
          <a:p>
            <a:pPr lvl="4"/>
            <a:r>
              <a:rPr lang="de-CH"/>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E4126C-94E7-8B49-B294-944EBAE47819}" type="slidenum">
              <a:rPr lang="de-DE" smtClean="0"/>
              <a:t>‹Nr.›</a:t>
            </a:fld>
            <a:endParaRPr lang="de-DE"/>
          </a:p>
        </p:txBody>
      </p:sp>
    </p:spTree>
    <p:extLst>
      <p:ext uri="{BB962C8B-B14F-4D97-AF65-F5344CB8AC3E}">
        <p14:creationId xmlns:p14="http://schemas.microsoft.com/office/powerpoint/2010/main" val="169139071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171450" indent="-171450">
              <a:buFontTx/>
              <a:buChar char="-"/>
            </a:pPr>
            <a:endParaRPr lang="de-DE" dirty="0"/>
          </a:p>
        </p:txBody>
      </p:sp>
      <p:sp>
        <p:nvSpPr>
          <p:cNvPr id="4" name="Foliennummernplatzhalter 3"/>
          <p:cNvSpPr>
            <a:spLocks noGrp="1"/>
          </p:cNvSpPr>
          <p:nvPr>
            <p:ph type="sldNum" sz="quarter" idx="5"/>
          </p:nvPr>
        </p:nvSpPr>
        <p:spPr/>
        <p:txBody>
          <a:bodyPr/>
          <a:lstStyle/>
          <a:p>
            <a:fld id="{6FE4126C-94E7-8B49-B294-944EBAE47819}" type="slidenum">
              <a:rPr lang="de-DE" smtClean="0"/>
              <a:t>1</a:t>
            </a:fld>
            <a:endParaRPr lang="de-DE"/>
          </a:p>
        </p:txBody>
      </p:sp>
    </p:spTree>
    <p:extLst>
      <p:ext uri="{BB962C8B-B14F-4D97-AF65-F5344CB8AC3E}">
        <p14:creationId xmlns:p14="http://schemas.microsoft.com/office/powerpoint/2010/main" val="14430806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342900" indent="-342900">
              <a:buFont typeface="Arial" panose="020B0604020202020204" pitchFamily="34" charset="0"/>
              <a:buChar char="•"/>
            </a:pPr>
            <a:endParaRPr lang="de-DE" sz="2000" dirty="0">
              <a:latin typeface="Segoe UI" panose="020B0502040204020203" pitchFamily="34" charset="0"/>
              <a:cs typeface="Segoe UI" panose="020B0502040204020203" pitchFamily="34" charset="0"/>
            </a:endParaRPr>
          </a:p>
        </p:txBody>
      </p:sp>
      <p:sp>
        <p:nvSpPr>
          <p:cNvPr id="4" name="Foliennummernplatzhalter 3"/>
          <p:cNvSpPr>
            <a:spLocks noGrp="1"/>
          </p:cNvSpPr>
          <p:nvPr>
            <p:ph type="sldNum" sz="quarter" idx="5"/>
          </p:nvPr>
        </p:nvSpPr>
        <p:spPr/>
        <p:txBody>
          <a:bodyPr/>
          <a:lstStyle/>
          <a:p>
            <a:fld id="{6FE4126C-94E7-8B49-B294-944EBAE47819}" type="slidenum">
              <a:rPr lang="de-DE" smtClean="0"/>
              <a:t>2</a:t>
            </a:fld>
            <a:endParaRPr lang="de-DE"/>
          </a:p>
        </p:txBody>
      </p:sp>
    </p:spTree>
    <p:extLst>
      <p:ext uri="{BB962C8B-B14F-4D97-AF65-F5344CB8AC3E}">
        <p14:creationId xmlns:p14="http://schemas.microsoft.com/office/powerpoint/2010/main" val="22988491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342900" indent="-342900">
              <a:buFont typeface="Arial" panose="020B0604020202020204" pitchFamily="34" charset="0"/>
              <a:buChar char="•"/>
            </a:pPr>
            <a:endParaRPr lang="de-DE" sz="2000" dirty="0">
              <a:latin typeface="Segoe UI" panose="020B0502040204020203" pitchFamily="34" charset="0"/>
              <a:cs typeface="Segoe UI" panose="020B0502040204020203" pitchFamily="34" charset="0"/>
            </a:endParaRPr>
          </a:p>
        </p:txBody>
      </p:sp>
      <p:sp>
        <p:nvSpPr>
          <p:cNvPr id="4" name="Foliennummernplatzhalter 3"/>
          <p:cNvSpPr>
            <a:spLocks noGrp="1"/>
          </p:cNvSpPr>
          <p:nvPr>
            <p:ph type="sldNum" sz="quarter" idx="5"/>
          </p:nvPr>
        </p:nvSpPr>
        <p:spPr/>
        <p:txBody>
          <a:bodyPr/>
          <a:lstStyle/>
          <a:p>
            <a:fld id="{6FE4126C-94E7-8B49-B294-944EBAE47819}" type="slidenum">
              <a:rPr lang="de-DE" smtClean="0"/>
              <a:t>3</a:t>
            </a:fld>
            <a:endParaRPr lang="de-DE"/>
          </a:p>
        </p:txBody>
      </p:sp>
    </p:spTree>
    <p:extLst>
      <p:ext uri="{BB962C8B-B14F-4D97-AF65-F5344CB8AC3E}">
        <p14:creationId xmlns:p14="http://schemas.microsoft.com/office/powerpoint/2010/main" val="26233231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342900" indent="-342900">
              <a:buFont typeface="Arial" panose="020B0604020202020204" pitchFamily="34" charset="0"/>
              <a:buChar char="•"/>
            </a:pPr>
            <a:endParaRPr lang="de-DE" sz="2000" dirty="0">
              <a:latin typeface="Segoe UI" panose="020B0502040204020203" pitchFamily="34" charset="0"/>
              <a:cs typeface="Segoe UI" panose="020B0502040204020203" pitchFamily="34" charset="0"/>
            </a:endParaRPr>
          </a:p>
        </p:txBody>
      </p:sp>
      <p:sp>
        <p:nvSpPr>
          <p:cNvPr id="4" name="Foliennummernplatzhalter 3"/>
          <p:cNvSpPr>
            <a:spLocks noGrp="1"/>
          </p:cNvSpPr>
          <p:nvPr>
            <p:ph type="sldNum" sz="quarter" idx="5"/>
          </p:nvPr>
        </p:nvSpPr>
        <p:spPr/>
        <p:txBody>
          <a:bodyPr/>
          <a:lstStyle/>
          <a:p>
            <a:fld id="{6FE4126C-94E7-8B49-B294-944EBAE47819}" type="slidenum">
              <a:rPr lang="de-DE" smtClean="0"/>
              <a:t>4</a:t>
            </a:fld>
            <a:endParaRPr lang="de-DE"/>
          </a:p>
        </p:txBody>
      </p:sp>
    </p:spTree>
    <p:extLst>
      <p:ext uri="{BB962C8B-B14F-4D97-AF65-F5344CB8AC3E}">
        <p14:creationId xmlns:p14="http://schemas.microsoft.com/office/powerpoint/2010/main" val="20937452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342900" indent="-342900">
              <a:buFont typeface="Arial" panose="020B0604020202020204" pitchFamily="34" charset="0"/>
              <a:buChar char="•"/>
            </a:pPr>
            <a:endParaRPr lang="de-DE" sz="2000" dirty="0">
              <a:latin typeface="Segoe UI" panose="020B0502040204020203" pitchFamily="34" charset="0"/>
              <a:cs typeface="Segoe UI" panose="020B0502040204020203" pitchFamily="34" charset="0"/>
            </a:endParaRPr>
          </a:p>
        </p:txBody>
      </p:sp>
      <p:sp>
        <p:nvSpPr>
          <p:cNvPr id="4" name="Foliennummernplatzhalter 3"/>
          <p:cNvSpPr>
            <a:spLocks noGrp="1"/>
          </p:cNvSpPr>
          <p:nvPr>
            <p:ph type="sldNum" sz="quarter" idx="5"/>
          </p:nvPr>
        </p:nvSpPr>
        <p:spPr/>
        <p:txBody>
          <a:bodyPr/>
          <a:lstStyle/>
          <a:p>
            <a:fld id="{6FE4126C-94E7-8B49-B294-944EBAE47819}" type="slidenum">
              <a:rPr lang="de-DE" smtClean="0"/>
              <a:t>5</a:t>
            </a:fld>
            <a:endParaRPr lang="de-DE"/>
          </a:p>
        </p:txBody>
      </p:sp>
    </p:spTree>
    <p:extLst>
      <p:ext uri="{BB962C8B-B14F-4D97-AF65-F5344CB8AC3E}">
        <p14:creationId xmlns:p14="http://schemas.microsoft.com/office/powerpoint/2010/main" val="6055085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342900" indent="-342900">
              <a:buFont typeface="Arial" panose="020B0604020202020204" pitchFamily="34" charset="0"/>
              <a:buChar char="•"/>
            </a:pPr>
            <a:endParaRPr lang="de-DE" sz="2000" dirty="0">
              <a:latin typeface="Segoe UI" panose="020B0502040204020203" pitchFamily="34" charset="0"/>
              <a:cs typeface="Segoe UI" panose="020B0502040204020203" pitchFamily="34" charset="0"/>
            </a:endParaRPr>
          </a:p>
        </p:txBody>
      </p:sp>
      <p:sp>
        <p:nvSpPr>
          <p:cNvPr id="4" name="Foliennummernplatzhalter 3"/>
          <p:cNvSpPr>
            <a:spLocks noGrp="1"/>
          </p:cNvSpPr>
          <p:nvPr>
            <p:ph type="sldNum" sz="quarter" idx="5"/>
          </p:nvPr>
        </p:nvSpPr>
        <p:spPr/>
        <p:txBody>
          <a:bodyPr/>
          <a:lstStyle/>
          <a:p>
            <a:fld id="{6FE4126C-94E7-8B49-B294-944EBAE47819}" type="slidenum">
              <a:rPr lang="de-DE" smtClean="0"/>
              <a:t>6</a:t>
            </a:fld>
            <a:endParaRPr lang="de-DE"/>
          </a:p>
        </p:txBody>
      </p:sp>
    </p:spTree>
    <p:extLst>
      <p:ext uri="{BB962C8B-B14F-4D97-AF65-F5344CB8AC3E}">
        <p14:creationId xmlns:p14="http://schemas.microsoft.com/office/powerpoint/2010/main" val="40709383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342900" indent="-342900">
              <a:buFont typeface="Arial" panose="020B0604020202020204" pitchFamily="34" charset="0"/>
              <a:buChar char="•"/>
            </a:pPr>
            <a:endParaRPr lang="de-DE" sz="2000" dirty="0">
              <a:latin typeface="Segoe UI" panose="020B0502040204020203" pitchFamily="34" charset="0"/>
              <a:cs typeface="Segoe UI" panose="020B0502040204020203" pitchFamily="34" charset="0"/>
            </a:endParaRPr>
          </a:p>
        </p:txBody>
      </p:sp>
      <p:sp>
        <p:nvSpPr>
          <p:cNvPr id="4" name="Foliennummernplatzhalter 3"/>
          <p:cNvSpPr>
            <a:spLocks noGrp="1"/>
          </p:cNvSpPr>
          <p:nvPr>
            <p:ph type="sldNum" sz="quarter" idx="5"/>
          </p:nvPr>
        </p:nvSpPr>
        <p:spPr/>
        <p:txBody>
          <a:bodyPr/>
          <a:lstStyle/>
          <a:p>
            <a:fld id="{6FE4126C-94E7-8B49-B294-944EBAE47819}" type="slidenum">
              <a:rPr lang="de-DE" smtClean="0"/>
              <a:t>7</a:t>
            </a:fld>
            <a:endParaRPr lang="de-DE"/>
          </a:p>
        </p:txBody>
      </p:sp>
    </p:spTree>
    <p:extLst>
      <p:ext uri="{BB962C8B-B14F-4D97-AF65-F5344CB8AC3E}">
        <p14:creationId xmlns:p14="http://schemas.microsoft.com/office/powerpoint/2010/main" val="627303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2B5338-909B-4853-A5F6-006259B23FCC}"/>
              </a:ext>
            </a:extLst>
          </p:cNvPr>
          <p:cNvSpPr>
            <a:spLocks noGrp="1"/>
          </p:cNvSpPr>
          <p:nvPr>
            <p:ph type="ctrTitle" hasCustomPrompt="1"/>
          </p:nvPr>
        </p:nvSpPr>
        <p:spPr>
          <a:xfrm>
            <a:off x="1143004" y="2118511"/>
            <a:ext cx="6858000" cy="815346"/>
          </a:xfrm>
        </p:spPr>
        <p:txBody>
          <a:bodyPr anchor="ctr">
            <a:normAutofit/>
          </a:bodyPr>
          <a:lstStyle>
            <a:lvl1pPr algn="ctr">
              <a:defRPr sz="4800">
                <a:latin typeface="Arial" panose="020B0604020202020204" pitchFamily="34" charset="0"/>
                <a:cs typeface="Arial" panose="020B0604020202020204" pitchFamily="34" charset="0"/>
              </a:defRPr>
            </a:lvl1pPr>
          </a:lstStyle>
          <a:p>
            <a:r>
              <a:rPr lang="de-DE" dirty="0"/>
              <a:t>Titel</a:t>
            </a:r>
            <a:endParaRPr lang="de-CH" dirty="0"/>
          </a:p>
        </p:txBody>
      </p:sp>
      <p:sp>
        <p:nvSpPr>
          <p:cNvPr id="3" name="Untertitel 2">
            <a:extLst>
              <a:ext uri="{FF2B5EF4-FFF2-40B4-BE49-F238E27FC236}">
                <a16:creationId xmlns:a16="http://schemas.microsoft.com/office/drawing/2014/main" id="{52310D0E-D173-497F-8D22-285510D0DF40}"/>
              </a:ext>
            </a:extLst>
          </p:cNvPr>
          <p:cNvSpPr>
            <a:spLocks noGrp="1"/>
          </p:cNvSpPr>
          <p:nvPr>
            <p:ph type="subTitle" idx="1" hasCustomPrompt="1"/>
          </p:nvPr>
        </p:nvSpPr>
        <p:spPr>
          <a:xfrm>
            <a:off x="1143004" y="2921786"/>
            <a:ext cx="6858000" cy="521109"/>
          </a:xfrm>
        </p:spPr>
        <p:txBody>
          <a:bodyPr anchor="ctr">
            <a:normAutofit/>
          </a:bodyPr>
          <a:lstStyle>
            <a:lvl1pPr marL="0" indent="0" algn="ctr">
              <a:buNone/>
              <a:defRPr sz="3200">
                <a:latin typeface="Arial" panose="020B0604020202020204" pitchFamily="34" charset="0"/>
                <a:cs typeface="Arial" panose="020B0604020202020204" pitchFamily="34" charset="0"/>
              </a:defRPr>
            </a:lvl1pPr>
            <a:lvl2pPr marL="457206" indent="0" algn="ctr">
              <a:buNone/>
              <a:defRPr sz="2000"/>
            </a:lvl2pPr>
            <a:lvl3pPr marL="914411" indent="0" algn="ctr">
              <a:buNone/>
              <a:defRPr sz="1801"/>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de-DE" dirty="0"/>
              <a:t>Untertitel</a:t>
            </a:r>
            <a:endParaRPr lang="de-CH" dirty="0"/>
          </a:p>
        </p:txBody>
      </p:sp>
      <p:pic>
        <p:nvPicPr>
          <p:cNvPr id="7" name="Grafik 6">
            <a:extLst>
              <a:ext uri="{FF2B5EF4-FFF2-40B4-BE49-F238E27FC236}">
                <a16:creationId xmlns:a16="http://schemas.microsoft.com/office/drawing/2014/main" id="{443119EC-3055-413F-B8AF-2ECDBD83EBDA}"/>
              </a:ext>
            </a:extLst>
          </p:cNvPr>
          <p:cNvPicPr>
            <a:picLocks noChangeAspect="1"/>
          </p:cNvPicPr>
          <p:nvPr userDrawn="1"/>
        </p:nvPicPr>
        <p:blipFill>
          <a:blip r:embed="rId2"/>
          <a:stretch>
            <a:fillRect/>
          </a:stretch>
        </p:blipFill>
        <p:spPr>
          <a:xfrm>
            <a:off x="5868259" y="381598"/>
            <a:ext cx="2132745" cy="1650075"/>
          </a:xfrm>
          <a:prstGeom prst="rect">
            <a:avLst/>
          </a:prstGeom>
        </p:spPr>
      </p:pic>
    </p:spTree>
    <p:extLst>
      <p:ext uri="{BB962C8B-B14F-4D97-AF65-F5344CB8AC3E}">
        <p14:creationId xmlns:p14="http://schemas.microsoft.com/office/powerpoint/2010/main" val="145424594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621904-ADA6-402F-A848-681178790192}"/>
              </a:ext>
            </a:extLst>
          </p:cNvPr>
          <p:cNvSpPr>
            <a:spLocks noGrp="1"/>
          </p:cNvSpPr>
          <p:nvPr>
            <p:ph type="title" hasCustomPrompt="1"/>
          </p:nvPr>
        </p:nvSpPr>
        <p:spPr>
          <a:xfrm>
            <a:off x="482854" y="150891"/>
            <a:ext cx="8133029" cy="581230"/>
          </a:xfrm>
        </p:spPr>
        <p:txBody>
          <a:bodyPr>
            <a:noAutofit/>
          </a:bodyPr>
          <a:lstStyle>
            <a:lvl1pPr>
              <a:defRPr sz="4000">
                <a:latin typeface="Arial" panose="020B0604020202020204" pitchFamily="34" charset="0"/>
                <a:cs typeface="Arial" panose="020B0604020202020204" pitchFamily="34" charset="0"/>
              </a:defRPr>
            </a:lvl1pPr>
          </a:lstStyle>
          <a:p>
            <a:r>
              <a:rPr lang="de-DE" dirty="0"/>
              <a:t>Titel</a:t>
            </a:r>
            <a:endParaRPr lang="de-CH" dirty="0"/>
          </a:p>
        </p:txBody>
      </p:sp>
      <p:sp>
        <p:nvSpPr>
          <p:cNvPr id="3" name="Inhaltsplatzhalter 2">
            <a:extLst>
              <a:ext uri="{FF2B5EF4-FFF2-40B4-BE49-F238E27FC236}">
                <a16:creationId xmlns:a16="http://schemas.microsoft.com/office/drawing/2014/main" id="{A0B800F2-3328-41B7-A167-5607BCE93214}"/>
              </a:ext>
            </a:extLst>
          </p:cNvPr>
          <p:cNvSpPr>
            <a:spLocks noGrp="1"/>
          </p:cNvSpPr>
          <p:nvPr>
            <p:ph idx="1"/>
          </p:nvPr>
        </p:nvSpPr>
        <p:spPr>
          <a:xfrm>
            <a:off x="482852" y="940594"/>
            <a:ext cx="8144156" cy="3262312"/>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dirty="0"/>
          </a:p>
        </p:txBody>
      </p:sp>
      <p:sp>
        <p:nvSpPr>
          <p:cNvPr id="4" name="Datumsplatzhalter 3">
            <a:extLst>
              <a:ext uri="{FF2B5EF4-FFF2-40B4-BE49-F238E27FC236}">
                <a16:creationId xmlns:a16="http://schemas.microsoft.com/office/drawing/2014/main" id="{8DEC8787-8C78-4C89-95CE-E657D35A6A83}"/>
              </a:ext>
            </a:extLst>
          </p:cNvPr>
          <p:cNvSpPr>
            <a:spLocks noGrp="1"/>
          </p:cNvSpPr>
          <p:nvPr>
            <p:ph type="dt" sz="half" idx="10"/>
          </p:nvPr>
        </p:nvSpPr>
        <p:spPr>
          <a:xfrm>
            <a:off x="3268300" y="4767262"/>
            <a:ext cx="2057401" cy="274637"/>
          </a:xfrm>
        </p:spPr>
        <p:txBody>
          <a:bodyPr/>
          <a:lstStyle>
            <a:lvl1pPr algn="ctr">
              <a:defRPr sz="800">
                <a:latin typeface="Arial" panose="020B0604020202020204" pitchFamily="34" charset="0"/>
                <a:cs typeface="Arial" panose="020B0604020202020204" pitchFamily="34" charset="0"/>
              </a:defRPr>
            </a:lvl1pPr>
          </a:lstStyle>
          <a:p>
            <a:fld id="{D9328B39-4917-45C4-B5CD-F02E3F84BF95}" type="datetime1">
              <a:rPr lang="de-CH" smtClean="0"/>
              <a:pPr/>
              <a:t>06.02.2024</a:t>
            </a:fld>
            <a:endParaRPr lang="de-CH" dirty="0"/>
          </a:p>
        </p:txBody>
      </p:sp>
      <p:sp>
        <p:nvSpPr>
          <p:cNvPr id="6" name="Foliennummernplatzhalter 5">
            <a:extLst>
              <a:ext uri="{FF2B5EF4-FFF2-40B4-BE49-F238E27FC236}">
                <a16:creationId xmlns:a16="http://schemas.microsoft.com/office/drawing/2014/main" id="{114386EC-763B-4EBE-8D77-8923C9112BFB}"/>
              </a:ext>
            </a:extLst>
          </p:cNvPr>
          <p:cNvSpPr>
            <a:spLocks noGrp="1"/>
          </p:cNvSpPr>
          <p:nvPr>
            <p:ph type="sldNum" sz="quarter" idx="12"/>
          </p:nvPr>
        </p:nvSpPr>
        <p:spPr>
          <a:xfrm>
            <a:off x="6558481" y="4767261"/>
            <a:ext cx="2102668" cy="274637"/>
          </a:xfrm>
        </p:spPr>
        <p:txBody>
          <a:bodyPr/>
          <a:lstStyle>
            <a:lvl1pPr>
              <a:defRPr sz="800">
                <a:latin typeface="Arial" panose="020B0604020202020204" pitchFamily="34" charset="0"/>
                <a:cs typeface="Arial" panose="020B0604020202020204" pitchFamily="34" charset="0"/>
              </a:defRPr>
            </a:lvl1pPr>
          </a:lstStyle>
          <a:p>
            <a:fld id="{5C0F6D3F-FC36-4F77-B0F2-B0A0BBFF94E6}" type="slidenum">
              <a:rPr lang="de-CH" smtClean="0"/>
              <a:pPr/>
              <a:t>‹Nr.›</a:t>
            </a:fld>
            <a:endParaRPr lang="de-CH" dirty="0"/>
          </a:p>
        </p:txBody>
      </p:sp>
      <p:sp>
        <p:nvSpPr>
          <p:cNvPr id="7" name="Textfeld 6">
            <a:extLst>
              <a:ext uri="{FF2B5EF4-FFF2-40B4-BE49-F238E27FC236}">
                <a16:creationId xmlns:a16="http://schemas.microsoft.com/office/drawing/2014/main" id="{AF60858E-D496-43D6-8F4D-76F497FB8EDC}"/>
              </a:ext>
            </a:extLst>
          </p:cNvPr>
          <p:cNvSpPr txBox="1"/>
          <p:nvPr userDrawn="1"/>
        </p:nvSpPr>
        <p:spPr>
          <a:xfrm>
            <a:off x="410425" y="639788"/>
            <a:ext cx="8250724" cy="184794"/>
          </a:xfrm>
          <a:prstGeom prst="rect">
            <a:avLst/>
          </a:prstGeom>
          <a:noFill/>
        </p:spPr>
        <p:txBody>
          <a:bodyPr wrap="square" rtlCol="0">
            <a:spAutoFit/>
          </a:bodyPr>
          <a:lstStyle/>
          <a:p>
            <a:pPr marL="0" marR="0" indent="0" algn="l" defTabSz="457206" rtl="0" eaLnBrk="1" fontAlgn="auto" latinLnBrk="0" hangingPunct="1">
              <a:lnSpc>
                <a:spcPct val="100000"/>
              </a:lnSpc>
              <a:spcBef>
                <a:spcPts val="0"/>
              </a:spcBef>
              <a:spcAft>
                <a:spcPts val="0"/>
              </a:spcAft>
              <a:buClrTx/>
              <a:buSzTx/>
              <a:buFontTx/>
              <a:buNone/>
              <a:tabLst/>
              <a:defRPr/>
            </a:pPr>
            <a:r>
              <a:rPr lang="de-DE" sz="601" dirty="0">
                <a:solidFill>
                  <a:srgbClr val="BF9A07"/>
                </a:solidFill>
              </a:rPr>
              <a:t>:^)    }:-)    ;-)    :-o   :-|   :-(   &amp;:-)    8:-)</a:t>
            </a:r>
            <a:r>
              <a:rPr lang="de-DE" sz="601" baseline="0" dirty="0">
                <a:solidFill>
                  <a:srgbClr val="BF9A07"/>
                </a:solidFill>
              </a:rPr>
              <a:t>    =:)    :-{}    B-)   </a:t>
            </a:r>
            <a:r>
              <a:rPr lang="de-DE" sz="601" dirty="0">
                <a:solidFill>
                  <a:srgbClr val="BF9A07"/>
                </a:solidFill>
              </a:rPr>
              <a:t>:^)    }:-)    ;-)    :-o   :-|   :-(   &amp;:-)    8:-)</a:t>
            </a:r>
            <a:r>
              <a:rPr lang="de-DE" sz="601" baseline="0" dirty="0">
                <a:solidFill>
                  <a:srgbClr val="BF9A07"/>
                </a:solidFill>
              </a:rPr>
              <a:t>    =:)    :-{}    B-)    </a:t>
            </a:r>
            <a:r>
              <a:rPr lang="de-DE" sz="601" dirty="0">
                <a:solidFill>
                  <a:srgbClr val="BF9A07"/>
                </a:solidFill>
              </a:rPr>
              <a:t>:^)    }:-)    ;-)    :-o   :-|   :-(   &amp;:-)    8:-)</a:t>
            </a:r>
            <a:r>
              <a:rPr lang="de-DE" sz="601" baseline="0" dirty="0">
                <a:solidFill>
                  <a:srgbClr val="BF9A07"/>
                </a:solidFill>
              </a:rPr>
              <a:t>    =:)    :-{}    B-) </a:t>
            </a:r>
            <a:r>
              <a:rPr lang="de-DE" sz="601" dirty="0">
                <a:solidFill>
                  <a:srgbClr val="BF9A07"/>
                </a:solidFill>
              </a:rPr>
              <a:t>:^)    }:-)    ;-)    :-o   :-|   :-(   &amp;:-)    8:-)</a:t>
            </a:r>
            <a:r>
              <a:rPr lang="de-DE" sz="601" baseline="0" dirty="0">
                <a:solidFill>
                  <a:srgbClr val="BF9A07"/>
                </a:solidFill>
              </a:rPr>
              <a:t>    =:)    :-{}    B-)    </a:t>
            </a:r>
            <a:r>
              <a:rPr lang="de-DE" sz="601" dirty="0">
                <a:solidFill>
                  <a:srgbClr val="BF9A07"/>
                </a:solidFill>
              </a:rPr>
              <a:t>:^)     }:-)     ;-)    :-o    :-|   :-(:^)     }:-)     ;-)    :-o </a:t>
            </a:r>
          </a:p>
        </p:txBody>
      </p:sp>
      <p:pic>
        <p:nvPicPr>
          <p:cNvPr id="8" name="Grafik 7">
            <a:extLst>
              <a:ext uri="{FF2B5EF4-FFF2-40B4-BE49-F238E27FC236}">
                <a16:creationId xmlns:a16="http://schemas.microsoft.com/office/drawing/2014/main" id="{23332DAC-E4A4-4A33-BC12-3E6B438632A9}"/>
              </a:ext>
            </a:extLst>
          </p:cNvPr>
          <p:cNvPicPr/>
          <p:nvPr userDrawn="1"/>
        </p:nvPicPr>
        <p:blipFill rotWithShape="1">
          <a:blip r:embed="rId2"/>
          <a:srcRect t="68472"/>
          <a:stretch/>
        </p:blipFill>
        <p:spPr bwMode="auto">
          <a:xfrm>
            <a:off x="482851" y="4580254"/>
            <a:ext cx="1534795" cy="374015"/>
          </a:xfrm>
          <a:prstGeom prst="rect">
            <a:avLst/>
          </a:prstGeom>
          <a:ln>
            <a:noFill/>
          </a:ln>
          <a:extLst>
            <a:ext uri="{53640926-AAD7-44D8-BBD7-CCE9431645EC}">
              <a14:shadowObscured xmlns:a14="http://schemas.microsoft.com/office/drawing/2010/main"/>
            </a:ext>
          </a:extLst>
        </p:spPr>
      </p:pic>
      <p:pic>
        <p:nvPicPr>
          <p:cNvPr id="5" name="Picture 2125374498">
            <a:extLst>
              <a:ext uri="{FF2B5EF4-FFF2-40B4-BE49-F238E27FC236}">
                <a16:creationId xmlns:a16="http://schemas.microsoft.com/office/drawing/2014/main" id="{64149BE3-5919-B227-9660-FBB60F7BDA08}"/>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33101" y="4857232"/>
            <a:ext cx="528048" cy="184666"/>
          </a:xfrm>
          <a:prstGeom prst="rect">
            <a:avLst/>
          </a:prstGeom>
          <a:noFill/>
        </p:spPr>
      </p:pic>
    </p:spTree>
    <p:extLst>
      <p:ext uri="{BB962C8B-B14F-4D97-AF65-F5344CB8AC3E}">
        <p14:creationId xmlns:p14="http://schemas.microsoft.com/office/powerpoint/2010/main" val="9099967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685BB4AF-138B-455A-8DE6-F68480605085}"/>
              </a:ext>
            </a:extLst>
          </p:cNvPr>
          <p:cNvSpPr>
            <a:spLocks noGrp="1"/>
          </p:cNvSpPr>
          <p:nvPr>
            <p:ph type="title"/>
          </p:nvPr>
        </p:nvSpPr>
        <p:spPr>
          <a:xfrm>
            <a:off x="628654" y="274640"/>
            <a:ext cx="7886700" cy="993775"/>
          </a:xfrm>
          <a:prstGeom prst="rect">
            <a:avLst/>
          </a:prstGeom>
        </p:spPr>
        <p:txBody>
          <a:bodyPr vert="horz" lIns="91440" tIns="45720" rIns="91440" bIns="45720" rtlCol="0" anchor="ctr">
            <a:normAutofit/>
          </a:bodyPr>
          <a:lstStyle/>
          <a:p>
            <a:r>
              <a:rPr lang="de-DE"/>
              <a:t>Mastertitelformat bearbeiten</a:t>
            </a:r>
            <a:endParaRPr lang="de-CH"/>
          </a:p>
        </p:txBody>
      </p:sp>
      <p:sp>
        <p:nvSpPr>
          <p:cNvPr id="3" name="Textplatzhalter 2">
            <a:extLst>
              <a:ext uri="{FF2B5EF4-FFF2-40B4-BE49-F238E27FC236}">
                <a16:creationId xmlns:a16="http://schemas.microsoft.com/office/drawing/2014/main" id="{B4519F1A-7C7C-47BD-8013-DDCFA9FBEC61}"/>
              </a:ext>
            </a:extLst>
          </p:cNvPr>
          <p:cNvSpPr>
            <a:spLocks noGrp="1"/>
          </p:cNvSpPr>
          <p:nvPr>
            <p:ph type="body" idx="1"/>
          </p:nvPr>
        </p:nvSpPr>
        <p:spPr>
          <a:xfrm>
            <a:off x="628654" y="1370013"/>
            <a:ext cx="7886700" cy="3262312"/>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4AE3AA3F-2F24-4100-9D28-0C9CA057F752}"/>
              </a:ext>
            </a:extLst>
          </p:cNvPr>
          <p:cNvSpPr>
            <a:spLocks noGrp="1"/>
          </p:cNvSpPr>
          <p:nvPr>
            <p:ph type="dt" sz="half" idx="2"/>
          </p:nvPr>
        </p:nvSpPr>
        <p:spPr>
          <a:xfrm>
            <a:off x="628649" y="4767265"/>
            <a:ext cx="2057401"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071762BD-8F85-4784-AA58-EC7DB084F656}" type="datetime1">
              <a:rPr lang="de-CH" smtClean="0"/>
              <a:t>06.02.2024</a:t>
            </a:fld>
            <a:endParaRPr lang="de-CH"/>
          </a:p>
        </p:txBody>
      </p:sp>
      <p:sp>
        <p:nvSpPr>
          <p:cNvPr id="5" name="Fußzeilenplatzhalter 4">
            <a:extLst>
              <a:ext uri="{FF2B5EF4-FFF2-40B4-BE49-F238E27FC236}">
                <a16:creationId xmlns:a16="http://schemas.microsoft.com/office/drawing/2014/main" id="{4DD74735-8831-4827-9A14-6F33D62250E5}"/>
              </a:ext>
            </a:extLst>
          </p:cNvPr>
          <p:cNvSpPr>
            <a:spLocks noGrp="1"/>
          </p:cNvSpPr>
          <p:nvPr>
            <p:ph type="ftr" sz="quarter" idx="3"/>
          </p:nvPr>
        </p:nvSpPr>
        <p:spPr>
          <a:xfrm>
            <a:off x="3028954" y="4767265"/>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a:extLst>
              <a:ext uri="{FF2B5EF4-FFF2-40B4-BE49-F238E27FC236}">
                <a16:creationId xmlns:a16="http://schemas.microsoft.com/office/drawing/2014/main" id="{D1720FFC-6819-44A8-84D5-4FF280310FF9}"/>
              </a:ext>
            </a:extLst>
          </p:cNvPr>
          <p:cNvSpPr>
            <a:spLocks noGrp="1"/>
          </p:cNvSpPr>
          <p:nvPr>
            <p:ph type="sldNum" sz="quarter" idx="4"/>
          </p:nvPr>
        </p:nvSpPr>
        <p:spPr>
          <a:xfrm>
            <a:off x="6457950" y="4767265"/>
            <a:ext cx="2057401"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5C0F6D3F-FC36-4F77-B0F2-B0A0BBFF94E6}" type="slidenum">
              <a:rPr lang="de-CH" smtClean="0"/>
              <a:t>‹Nr.›</a:t>
            </a:fld>
            <a:endParaRPr lang="de-CH"/>
          </a:p>
        </p:txBody>
      </p:sp>
    </p:spTree>
    <p:extLst>
      <p:ext uri="{BB962C8B-B14F-4D97-AF65-F5344CB8AC3E}">
        <p14:creationId xmlns:p14="http://schemas.microsoft.com/office/powerpoint/2010/main" val="382428525"/>
      </p:ext>
    </p:extLst>
  </p:cSld>
  <p:clrMap bg1="lt1" tx1="dk1" bg2="lt2" tx2="dk2" accent1="accent1" accent2="accent2" accent3="accent3" accent4="accent4" accent5="accent5" accent6="accent6" hlink="hlink" folHlink="folHlink"/>
  <p:sldLayoutIdLst>
    <p:sldLayoutId id="2147483652" r:id="rId1"/>
    <p:sldLayoutId id="2147483653" r:id="rId2"/>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hdr="0" ftr="0"/>
  <p:txStyles>
    <p:titleStyle>
      <a:lvl1pPr algn="l" defTabSz="91441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4" indent="-228604" algn="l" defTabSz="914411" rtl="0" eaLnBrk="1" latinLnBrk="0" hangingPunct="1">
        <a:lnSpc>
          <a:spcPct val="90000"/>
        </a:lnSpc>
        <a:spcBef>
          <a:spcPts val="1001"/>
        </a:spcBef>
        <a:buFont typeface="Arial" panose="020B0604020202020204" pitchFamily="34" charset="0"/>
        <a:buChar char="•"/>
        <a:defRPr sz="2800" kern="1200">
          <a:solidFill>
            <a:schemeClr val="tx1"/>
          </a:solidFill>
          <a:latin typeface="+mn-lt"/>
          <a:ea typeface="+mn-ea"/>
          <a:cs typeface="+mn-cs"/>
        </a:defRPr>
      </a:lvl1pPr>
      <a:lvl2pPr marL="685809" indent="-228604" algn="l" defTabSz="91441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15" indent="-228604" algn="l" defTabSz="91441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21"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4pPr>
      <a:lvl5pPr marL="2057427"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5pPr>
      <a:lvl6pPr marL="2514632"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38"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44"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49"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de-DE"/>
      </a:defPPr>
      <a:lvl1pPr marL="0" algn="l" defTabSz="914411" rtl="0" eaLnBrk="1" latinLnBrk="0" hangingPunct="1">
        <a:defRPr sz="1801" kern="1200">
          <a:solidFill>
            <a:schemeClr val="tx1"/>
          </a:solidFill>
          <a:latin typeface="+mn-lt"/>
          <a:ea typeface="+mn-ea"/>
          <a:cs typeface="+mn-cs"/>
        </a:defRPr>
      </a:lvl1pPr>
      <a:lvl2pPr marL="457206" algn="l" defTabSz="914411" rtl="0" eaLnBrk="1" latinLnBrk="0" hangingPunct="1">
        <a:defRPr sz="1801" kern="1200">
          <a:solidFill>
            <a:schemeClr val="tx1"/>
          </a:solidFill>
          <a:latin typeface="+mn-lt"/>
          <a:ea typeface="+mn-ea"/>
          <a:cs typeface="+mn-cs"/>
        </a:defRPr>
      </a:lvl2pPr>
      <a:lvl3pPr marL="914411" algn="l" defTabSz="914411" rtl="0" eaLnBrk="1" latinLnBrk="0" hangingPunct="1">
        <a:defRPr sz="1801" kern="1200">
          <a:solidFill>
            <a:schemeClr val="tx1"/>
          </a:solidFill>
          <a:latin typeface="+mn-lt"/>
          <a:ea typeface="+mn-ea"/>
          <a:cs typeface="+mn-cs"/>
        </a:defRPr>
      </a:lvl3pPr>
      <a:lvl4pPr marL="1371617" algn="l" defTabSz="914411" rtl="0" eaLnBrk="1" latinLnBrk="0" hangingPunct="1">
        <a:defRPr sz="1801" kern="1200">
          <a:solidFill>
            <a:schemeClr val="tx1"/>
          </a:solidFill>
          <a:latin typeface="+mn-lt"/>
          <a:ea typeface="+mn-ea"/>
          <a:cs typeface="+mn-cs"/>
        </a:defRPr>
      </a:lvl4pPr>
      <a:lvl5pPr marL="1828823" algn="l" defTabSz="914411" rtl="0" eaLnBrk="1" latinLnBrk="0" hangingPunct="1">
        <a:defRPr sz="1801" kern="1200">
          <a:solidFill>
            <a:schemeClr val="tx1"/>
          </a:solidFill>
          <a:latin typeface="+mn-lt"/>
          <a:ea typeface="+mn-ea"/>
          <a:cs typeface="+mn-cs"/>
        </a:defRPr>
      </a:lvl5pPr>
      <a:lvl6pPr marL="2286029" algn="l" defTabSz="914411" rtl="0" eaLnBrk="1" latinLnBrk="0" hangingPunct="1">
        <a:defRPr sz="1801" kern="1200">
          <a:solidFill>
            <a:schemeClr val="tx1"/>
          </a:solidFill>
          <a:latin typeface="+mn-lt"/>
          <a:ea typeface="+mn-ea"/>
          <a:cs typeface="+mn-cs"/>
        </a:defRPr>
      </a:lvl6pPr>
      <a:lvl7pPr marL="2743234" algn="l" defTabSz="914411" rtl="0" eaLnBrk="1" latinLnBrk="0" hangingPunct="1">
        <a:defRPr sz="1801" kern="1200">
          <a:solidFill>
            <a:schemeClr val="tx1"/>
          </a:solidFill>
          <a:latin typeface="+mn-lt"/>
          <a:ea typeface="+mn-ea"/>
          <a:cs typeface="+mn-cs"/>
        </a:defRPr>
      </a:lvl7pPr>
      <a:lvl8pPr marL="3200440" algn="l" defTabSz="914411" rtl="0" eaLnBrk="1" latinLnBrk="0" hangingPunct="1">
        <a:defRPr sz="1801" kern="1200">
          <a:solidFill>
            <a:schemeClr val="tx1"/>
          </a:solidFill>
          <a:latin typeface="+mn-lt"/>
          <a:ea typeface="+mn-ea"/>
          <a:cs typeface="+mn-cs"/>
        </a:defRPr>
      </a:lvl8pPr>
      <a:lvl9pPr marL="3657646" algn="l" defTabSz="914411"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A9D6C1-31C1-4DA7-A47D-B5599E73C999}"/>
              </a:ext>
            </a:extLst>
          </p:cNvPr>
          <p:cNvSpPr>
            <a:spLocks noGrp="1"/>
          </p:cNvSpPr>
          <p:nvPr>
            <p:ph type="ctrTitle"/>
          </p:nvPr>
        </p:nvSpPr>
        <p:spPr>
          <a:xfrm>
            <a:off x="277908" y="2491067"/>
            <a:ext cx="8538882" cy="2012576"/>
          </a:xfrm>
        </p:spPr>
        <p:txBody>
          <a:bodyPr>
            <a:normAutofit/>
          </a:bodyPr>
          <a:lstStyle/>
          <a:p>
            <a:pPr algn="l">
              <a:lnSpc>
                <a:spcPct val="100000"/>
              </a:lnSpc>
            </a:pPr>
            <a:r>
              <a:rPr lang="de-CH" sz="6000" dirty="0">
                <a:latin typeface="ArialMT"/>
              </a:rPr>
              <a:t>Argumente </a:t>
            </a:r>
            <a:r>
              <a:rPr lang="de-CH" sz="6000" b="1" dirty="0">
                <a:latin typeface="ArialMT"/>
              </a:rPr>
              <a:t>Rollen</a:t>
            </a:r>
            <a:endParaRPr lang="de-CH" sz="16601" b="1" dirty="0"/>
          </a:p>
        </p:txBody>
      </p:sp>
    </p:spTree>
    <p:extLst>
      <p:ext uri="{BB962C8B-B14F-4D97-AF65-F5344CB8AC3E}">
        <p14:creationId xmlns:p14="http://schemas.microsoft.com/office/powerpoint/2010/main" val="36259161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1576EB53-9213-D720-3EDF-D4678B9489C2}"/>
              </a:ext>
            </a:extLst>
          </p:cNvPr>
          <p:cNvSpPr>
            <a:spLocks noGrp="1"/>
          </p:cNvSpPr>
          <p:nvPr>
            <p:ph type="sldNum" sz="quarter" idx="12"/>
          </p:nvPr>
        </p:nvSpPr>
        <p:spPr/>
        <p:txBody>
          <a:bodyPr/>
          <a:lstStyle/>
          <a:p>
            <a:fld id="{5C0F6D3F-FC36-4F77-B0F2-B0A0BBFF94E6}" type="slidenum">
              <a:rPr lang="de-CH" smtClean="0"/>
              <a:pPr/>
              <a:t>2</a:t>
            </a:fld>
            <a:endParaRPr lang="de-CH" dirty="0"/>
          </a:p>
        </p:txBody>
      </p:sp>
      <p:sp>
        <p:nvSpPr>
          <p:cNvPr id="6" name="Titel 5">
            <a:extLst>
              <a:ext uri="{FF2B5EF4-FFF2-40B4-BE49-F238E27FC236}">
                <a16:creationId xmlns:a16="http://schemas.microsoft.com/office/drawing/2014/main" id="{C7F289EF-E0B2-4AD6-F342-3332D3C52076}"/>
              </a:ext>
            </a:extLst>
          </p:cNvPr>
          <p:cNvSpPr>
            <a:spLocks noGrp="1"/>
          </p:cNvSpPr>
          <p:nvPr>
            <p:ph type="title"/>
          </p:nvPr>
        </p:nvSpPr>
        <p:spPr/>
        <p:txBody>
          <a:bodyPr/>
          <a:lstStyle/>
          <a:p>
            <a:r>
              <a:rPr lang="de-CH" sz="2800" dirty="0" err="1">
                <a:latin typeface="Segoe UI" panose="020B0502040204020203" pitchFamily="34" charset="0"/>
                <a:cs typeface="Segoe UI" panose="020B0502040204020203" pitchFamily="34" charset="0"/>
              </a:rPr>
              <a:t>Gamer:in</a:t>
            </a:r>
            <a:r>
              <a:rPr lang="de-CH" sz="2800" dirty="0">
                <a:latin typeface="Segoe UI" panose="020B0502040204020203" pitchFamily="34" charset="0"/>
                <a:cs typeface="Segoe UI" panose="020B0502040204020203" pitchFamily="34" charset="0"/>
              </a:rPr>
              <a:t> (</a:t>
            </a:r>
            <a:r>
              <a:rPr lang="de-CH" sz="2800" dirty="0" err="1">
                <a:latin typeface="Segoe UI" panose="020B0502040204020203" pitchFamily="34" charset="0"/>
                <a:cs typeface="Segoe UI" panose="020B0502040204020203" pitchFamily="34" charset="0"/>
              </a:rPr>
              <a:t>Schüler:in</a:t>
            </a:r>
            <a:r>
              <a:rPr lang="de-CH" sz="2800" dirty="0">
                <a:latin typeface="Segoe UI" panose="020B0502040204020203" pitchFamily="34" charset="0"/>
                <a:cs typeface="Segoe UI" panose="020B0502040204020203" pitchFamily="34" charset="0"/>
              </a:rPr>
              <a:t>)</a:t>
            </a:r>
          </a:p>
        </p:txBody>
      </p:sp>
      <p:sp>
        <p:nvSpPr>
          <p:cNvPr id="8" name="Titel 5">
            <a:extLst>
              <a:ext uri="{FF2B5EF4-FFF2-40B4-BE49-F238E27FC236}">
                <a16:creationId xmlns:a16="http://schemas.microsoft.com/office/drawing/2014/main" id="{193EF97C-C3E2-27A7-E6A8-DA6C6A0A59B8}"/>
              </a:ext>
            </a:extLst>
          </p:cNvPr>
          <p:cNvSpPr txBox="1">
            <a:spLocks/>
          </p:cNvSpPr>
          <p:nvPr/>
        </p:nvSpPr>
        <p:spPr>
          <a:xfrm>
            <a:off x="519956" y="863360"/>
            <a:ext cx="8184777" cy="3778978"/>
          </a:xfrm>
          <a:prstGeom prst="rect">
            <a:avLst/>
          </a:prstGeom>
        </p:spPr>
        <p:txBody>
          <a:bodyPr vert="horz" lIns="91440" tIns="45721" rIns="91440" bIns="45721" rtlCol="0" anchor="t">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00000"/>
              </a:lnSpc>
            </a:pPr>
            <a:r>
              <a:rPr lang="de-CH" sz="1100" b="1" dirty="0">
                <a:latin typeface="Segoe UI" panose="020B0502040204020203" pitchFamily="34" charset="0"/>
                <a:cs typeface="Segoe UI" panose="020B0502040204020203" pitchFamily="34" charset="0"/>
              </a:rPr>
              <a:t>Information</a:t>
            </a:r>
          </a:p>
          <a:p>
            <a:pPr>
              <a:lnSpc>
                <a:spcPct val="100000"/>
              </a:lnSpc>
            </a:pPr>
            <a:r>
              <a:rPr lang="de-CH" sz="1100" dirty="0">
                <a:latin typeface="Segoe UI" panose="020B0502040204020203" pitchFamily="34" charset="0"/>
                <a:cs typeface="Segoe UI" panose="020B0502040204020203" pitchFamily="34" charset="0"/>
              </a:rPr>
              <a:t>Folgende Argumente helfen dir für die Diskussion. Bespreche in deiner Gruppe die Argumente und überlegt euch ein mögliches Vorgehen in der Diskussion. Evtl. findet ihr in der Gruppe weitere Argumente. Schreibe diese auch auf dieses Blatt. </a:t>
            </a:r>
          </a:p>
          <a:p>
            <a:pPr>
              <a:lnSpc>
                <a:spcPct val="100000"/>
              </a:lnSpc>
            </a:pPr>
            <a:endParaRPr lang="de-CH" sz="1100" dirty="0">
              <a:latin typeface="Segoe UI" panose="020B0502040204020203" pitchFamily="34" charset="0"/>
              <a:cs typeface="Segoe UI" panose="020B0502040204020203" pitchFamily="34" charset="0"/>
            </a:endParaRPr>
          </a:p>
          <a:p>
            <a:pPr>
              <a:lnSpc>
                <a:spcPct val="100000"/>
              </a:lnSpc>
            </a:pPr>
            <a:r>
              <a:rPr lang="de-CH" sz="1100" b="1" dirty="0">
                <a:latin typeface="Segoe UI" panose="020B0502040204020203" pitchFamily="34" charset="0"/>
                <a:cs typeface="Segoe UI" panose="020B0502040204020203" pitchFamily="34" charset="0"/>
              </a:rPr>
              <a:t>Argumente / Ansichten</a:t>
            </a:r>
          </a:p>
          <a:p>
            <a:pPr>
              <a:lnSpc>
                <a:spcPct val="100000"/>
              </a:lnSpc>
            </a:pPr>
            <a:endParaRPr lang="de-CH" sz="1100" dirty="0">
              <a:latin typeface="Segoe UI" panose="020B0502040204020203" pitchFamily="34" charset="0"/>
              <a:cs typeface="Segoe UI" panose="020B0502040204020203" pitchFamily="34" charset="0"/>
            </a:endParaRPr>
          </a:p>
          <a:p>
            <a:pPr marL="180975" indent="-180975" algn="l">
              <a:lnSpc>
                <a:spcPct val="100000"/>
              </a:lnSpc>
              <a:buFont typeface="+mj-lt"/>
              <a:buAutoNum type="arabicPeriod"/>
            </a:pPr>
            <a:r>
              <a:rPr lang="de-DE" sz="1100" i="1" dirty="0">
                <a:latin typeface="Segoe UI" panose="020B0502040204020203" pitchFamily="34" charset="0"/>
                <a:cs typeface="Segoe UI" panose="020B0502040204020203" pitchFamily="34" charset="0"/>
              </a:rPr>
              <a:t>Durch Gaming verbessere ich </a:t>
            </a:r>
            <a:r>
              <a:rPr lang="de-DE" sz="1100" b="1" i="1" dirty="0">
                <a:latin typeface="Segoe UI" panose="020B0502040204020203" pitchFamily="34" charset="0"/>
                <a:cs typeface="Segoe UI" panose="020B0502040204020203" pitchFamily="34" charset="0"/>
              </a:rPr>
              <a:t>meine Fähigkeiten in Problemlösung </a:t>
            </a:r>
            <a:r>
              <a:rPr lang="de-DE" sz="1100" i="1" dirty="0">
                <a:latin typeface="Segoe UI" panose="020B0502040204020203" pitchFamily="34" charset="0"/>
                <a:cs typeface="Segoe UI" panose="020B0502040204020203" pitchFamily="34" charset="0"/>
              </a:rPr>
              <a:t>und </a:t>
            </a:r>
            <a:r>
              <a:rPr lang="de-DE" sz="1100" b="1" i="1" dirty="0">
                <a:latin typeface="Segoe UI" panose="020B0502040204020203" pitchFamily="34" charset="0"/>
                <a:cs typeface="Segoe UI" panose="020B0502040204020203" pitchFamily="34" charset="0"/>
              </a:rPr>
              <a:t>Strategie</a:t>
            </a:r>
            <a:r>
              <a:rPr lang="de-DE" sz="1100" i="1" dirty="0">
                <a:latin typeface="Segoe UI" panose="020B0502040204020203" pitchFamily="34" charset="0"/>
                <a:cs typeface="Segoe UI" panose="020B0502040204020203" pitchFamily="34" charset="0"/>
              </a:rPr>
              <a:t>, was mir auch </a:t>
            </a:r>
            <a:r>
              <a:rPr lang="de-DE" sz="1100" b="1" i="1" dirty="0">
                <a:latin typeface="Segoe UI" panose="020B0502040204020203" pitchFamily="34" charset="0"/>
                <a:cs typeface="Segoe UI" panose="020B0502040204020203" pitchFamily="34" charset="0"/>
              </a:rPr>
              <a:t>in der Schule hilft</a:t>
            </a:r>
            <a:r>
              <a:rPr lang="de-DE" sz="1100" i="1" dirty="0">
                <a:latin typeface="Segoe UI" panose="020B0502040204020203" pitchFamily="34" charset="0"/>
                <a:cs typeface="Segoe UI" panose="020B0502040204020203" pitchFamily="34" charset="0"/>
              </a:rPr>
              <a:t>.</a:t>
            </a:r>
          </a:p>
          <a:p>
            <a:pPr marL="180975" indent="-180975" algn="l">
              <a:lnSpc>
                <a:spcPct val="100000"/>
              </a:lnSpc>
              <a:buFont typeface="+mj-lt"/>
              <a:buAutoNum type="arabicPeriod"/>
            </a:pPr>
            <a:r>
              <a:rPr lang="de-DE" sz="1100" i="1" dirty="0">
                <a:latin typeface="Segoe UI" panose="020B0502040204020203" pitchFamily="34" charset="0"/>
                <a:cs typeface="Segoe UI" panose="020B0502040204020203" pitchFamily="34" charset="0"/>
              </a:rPr>
              <a:t>Gaming ermöglicht mir, mit </a:t>
            </a:r>
            <a:r>
              <a:rPr lang="de-DE" sz="1100" b="1" i="1" dirty="0">
                <a:latin typeface="Segoe UI" panose="020B0502040204020203" pitchFamily="34" charset="0"/>
                <a:cs typeface="Segoe UI" panose="020B0502040204020203" pitchFamily="34" charset="0"/>
              </a:rPr>
              <a:t>Freundinnen und Freunden in etwas zu machen </a:t>
            </a:r>
            <a:r>
              <a:rPr lang="de-DE" sz="1100" i="1" dirty="0">
                <a:latin typeface="Segoe UI" panose="020B0502040204020203" pitchFamily="34" charset="0"/>
                <a:cs typeface="Segoe UI" panose="020B0502040204020203" pitchFamily="34" charset="0"/>
              </a:rPr>
              <a:t>und </a:t>
            </a:r>
            <a:r>
              <a:rPr lang="de-DE" sz="1100" b="1" i="1" dirty="0">
                <a:latin typeface="Segoe UI" panose="020B0502040204020203" pitchFamily="34" charset="0"/>
                <a:cs typeface="Segoe UI" panose="020B0502040204020203" pitchFamily="34" charset="0"/>
              </a:rPr>
              <a:t>neue zu finden</a:t>
            </a:r>
            <a:r>
              <a:rPr lang="de-DE" sz="1100" i="1" dirty="0">
                <a:latin typeface="Segoe UI" panose="020B0502040204020203" pitchFamily="34" charset="0"/>
                <a:cs typeface="Segoe UI" panose="020B0502040204020203" pitchFamily="34" charset="0"/>
              </a:rPr>
              <a:t>, was meine </a:t>
            </a:r>
            <a:r>
              <a:rPr lang="de-DE" sz="1100" b="1" i="1" dirty="0">
                <a:latin typeface="Segoe UI" panose="020B0502040204020203" pitchFamily="34" charset="0"/>
                <a:cs typeface="Segoe UI" panose="020B0502040204020203" pitchFamily="34" charset="0"/>
              </a:rPr>
              <a:t>sozialen Fähigkeiten</a:t>
            </a:r>
            <a:r>
              <a:rPr lang="de-DE" sz="1100" i="1" dirty="0">
                <a:latin typeface="Segoe UI" panose="020B0502040204020203" pitchFamily="34" charset="0"/>
                <a:cs typeface="Segoe UI" panose="020B0502040204020203" pitchFamily="34" charset="0"/>
              </a:rPr>
              <a:t> stärkt.</a:t>
            </a:r>
          </a:p>
          <a:p>
            <a:pPr marL="180975" indent="-180975" algn="l">
              <a:lnSpc>
                <a:spcPct val="100000"/>
              </a:lnSpc>
              <a:buFont typeface="+mj-lt"/>
              <a:buAutoNum type="arabicPeriod"/>
            </a:pPr>
            <a:r>
              <a:rPr lang="de-DE" sz="1100" i="1" dirty="0">
                <a:latin typeface="Segoe UI" panose="020B0502040204020203" pitchFamily="34" charset="0"/>
                <a:cs typeface="Segoe UI" panose="020B0502040204020203" pitchFamily="34" charset="0"/>
              </a:rPr>
              <a:t>Ich lerne durch Spiele auch </a:t>
            </a:r>
            <a:r>
              <a:rPr lang="de-DE" sz="1100" b="1" i="1" dirty="0">
                <a:latin typeface="Segoe UI" panose="020B0502040204020203" pitchFamily="34" charset="0"/>
                <a:cs typeface="Segoe UI" panose="020B0502040204020203" pitchFamily="34" charset="0"/>
              </a:rPr>
              <a:t>Englisch</a:t>
            </a:r>
            <a:r>
              <a:rPr lang="de-DE" sz="1100" i="1" dirty="0">
                <a:latin typeface="Segoe UI" panose="020B0502040204020203" pitchFamily="34" charset="0"/>
                <a:cs typeface="Segoe UI" panose="020B0502040204020203" pitchFamily="34" charset="0"/>
              </a:rPr>
              <a:t> und </a:t>
            </a:r>
            <a:r>
              <a:rPr lang="de-DE" sz="1100" b="1" i="1" dirty="0">
                <a:latin typeface="Segoe UI" panose="020B0502040204020203" pitchFamily="34" charset="0"/>
                <a:cs typeface="Segoe UI" panose="020B0502040204020203" pitchFamily="34" charset="0"/>
              </a:rPr>
              <a:t>andere Fächer</a:t>
            </a:r>
            <a:r>
              <a:rPr lang="de-DE" sz="1100" i="1" dirty="0">
                <a:latin typeface="Segoe UI" panose="020B0502040204020203" pitchFamily="34" charset="0"/>
                <a:cs typeface="Segoe UI" panose="020B0502040204020203" pitchFamily="34" charset="0"/>
              </a:rPr>
              <a:t>, indem ich in einer spielerischen Umgebung mit diesen Themen konfrontiert werde.</a:t>
            </a:r>
          </a:p>
          <a:p>
            <a:pPr marL="180975" indent="-180975" algn="l">
              <a:lnSpc>
                <a:spcPct val="100000"/>
              </a:lnSpc>
              <a:buFont typeface="+mj-lt"/>
              <a:buAutoNum type="arabicPeriod"/>
            </a:pPr>
            <a:r>
              <a:rPr lang="de-DE" sz="1100" i="1" dirty="0">
                <a:latin typeface="Segoe UI" panose="020B0502040204020203" pitchFamily="34" charset="0"/>
                <a:cs typeface="Segoe UI" panose="020B0502040204020203" pitchFamily="34" charset="0"/>
              </a:rPr>
              <a:t>Gaming ist für mich ein Weg, </a:t>
            </a:r>
            <a:r>
              <a:rPr lang="de-DE" sz="1100" b="1" i="1" dirty="0">
                <a:latin typeface="Segoe UI" panose="020B0502040204020203" pitchFamily="34" charset="0"/>
                <a:cs typeface="Segoe UI" panose="020B0502040204020203" pitchFamily="34" charset="0"/>
              </a:rPr>
              <a:t>Kreativität</a:t>
            </a:r>
            <a:r>
              <a:rPr lang="de-DE" sz="1100" i="1" dirty="0">
                <a:latin typeface="Segoe UI" panose="020B0502040204020203" pitchFamily="34" charset="0"/>
                <a:cs typeface="Segoe UI" panose="020B0502040204020203" pitchFamily="34" charset="0"/>
              </a:rPr>
              <a:t> und </a:t>
            </a:r>
            <a:r>
              <a:rPr lang="de-DE" sz="1100" b="1" i="1" dirty="0">
                <a:latin typeface="Segoe UI" panose="020B0502040204020203" pitchFamily="34" charset="0"/>
                <a:cs typeface="Segoe UI" panose="020B0502040204020203" pitchFamily="34" charset="0"/>
              </a:rPr>
              <a:t>Interesse an Technologie </a:t>
            </a:r>
            <a:r>
              <a:rPr lang="de-DE" sz="1100" i="1" dirty="0">
                <a:latin typeface="Segoe UI" panose="020B0502040204020203" pitchFamily="34" charset="0"/>
                <a:cs typeface="Segoe UI" panose="020B0502040204020203" pitchFamily="34" charset="0"/>
              </a:rPr>
              <a:t>zu entwickeln, was später in vielen Berufen wichtig sein kann.</a:t>
            </a:r>
          </a:p>
          <a:p>
            <a:pPr marL="180975" indent="-180975" algn="l">
              <a:lnSpc>
                <a:spcPct val="100000"/>
              </a:lnSpc>
              <a:buFont typeface="+mj-lt"/>
              <a:buAutoNum type="arabicPeriod"/>
            </a:pPr>
            <a:r>
              <a:rPr lang="de-DE" sz="1100" i="1" dirty="0">
                <a:latin typeface="Segoe UI" panose="020B0502040204020203" pitchFamily="34" charset="0"/>
                <a:cs typeface="Segoe UI" panose="020B0502040204020203" pitchFamily="34" charset="0"/>
              </a:rPr>
              <a:t>Ich setze mir </a:t>
            </a:r>
            <a:r>
              <a:rPr lang="de-DE" sz="1100" b="1" i="1" dirty="0">
                <a:latin typeface="Segoe UI" panose="020B0502040204020203" pitchFamily="34" charset="0"/>
                <a:cs typeface="Segoe UI" panose="020B0502040204020203" pitchFamily="34" charset="0"/>
              </a:rPr>
              <a:t>Grenzen</a:t>
            </a:r>
            <a:r>
              <a:rPr lang="de-DE" sz="1100" i="1" dirty="0">
                <a:latin typeface="Segoe UI" panose="020B0502040204020203" pitchFamily="34" charset="0"/>
                <a:cs typeface="Segoe UI" panose="020B0502040204020203" pitchFamily="34" charset="0"/>
              </a:rPr>
              <a:t>, um sicherzustellen, dass mein Spielverhalten </a:t>
            </a:r>
            <a:r>
              <a:rPr lang="de-DE" sz="1100" b="1" i="1" dirty="0">
                <a:latin typeface="Segoe UI" panose="020B0502040204020203" pitchFamily="34" charset="0"/>
                <a:cs typeface="Segoe UI" panose="020B0502040204020203" pitchFamily="34" charset="0"/>
              </a:rPr>
              <a:t>nicht meine schulischen Leistungen beeinträchtigt</a:t>
            </a:r>
            <a:r>
              <a:rPr lang="de-DE" sz="1100" i="1" dirty="0">
                <a:latin typeface="Segoe UI" panose="020B0502040204020203" pitchFamily="34" charset="0"/>
                <a:cs typeface="Segoe UI" panose="020B0502040204020203" pitchFamily="34" charset="0"/>
              </a:rPr>
              <a:t>.</a:t>
            </a:r>
          </a:p>
          <a:p>
            <a:pPr>
              <a:lnSpc>
                <a:spcPct val="100000"/>
              </a:lnSpc>
            </a:pPr>
            <a:endParaRPr lang="de-CH" sz="1100" dirty="0">
              <a:latin typeface="Segoe UI" panose="020B0502040204020203" pitchFamily="34" charset="0"/>
              <a:cs typeface="Segoe UI" panose="020B0502040204020203" pitchFamily="34" charset="0"/>
            </a:endParaRPr>
          </a:p>
          <a:p>
            <a:pPr>
              <a:lnSpc>
                <a:spcPct val="100000"/>
              </a:lnSpc>
            </a:pPr>
            <a:r>
              <a:rPr lang="de-CH" sz="1100" b="1" dirty="0">
                <a:latin typeface="Segoe UI" panose="020B0502040204020203" pitchFamily="34" charset="0"/>
                <a:cs typeface="Segoe UI" panose="020B0502040204020203" pitchFamily="34" charset="0"/>
              </a:rPr>
              <a:t>Weitere Argumente</a:t>
            </a:r>
          </a:p>
          <a:p>
            <a:pPr>
              <a:lnSpc>
                <a:spcPct val="150000"/>
              </a:lnSpc>
            </a:pPr>
            <a:r>
              <a:rPr lang="de-CH" sz="1000" dirty="0">
                <a:latin typeface="Segoe UI" panose="020B0502040204020203" pitchFamily="34" charset="0"/>
                <a:cs typeface="Segoe UI" panose="020B0502040204020203"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171450" indent="-171450">
              <a:lnSpc>
                <a:spcPct val="100000"/>
              </a:lnSpc>
              <a:buFont typeface="Arial" panose="020B0604020202020204" pitchFamily="34" charset="0"/>
              <a:buChar char="•"/>
            </a:pPr>
            <a:endParaRPr lang="de-CH" sz="1000" dirty="0">
              <a:latin typeface="Segoe UI" panose="020B0502040204020203" pitchFamily="34" charset="0"/>
              <a:cs typeface="Segoe UI" panose="020B0502040204020203" pitchFamily="34" charset="0"/>
            </a:endParaRPr>
          </a:p>
          <a:p>
            <a:pPr marL="342904" indent="-342904">
              <a:lnSpc>
                <a:spcPct val="100000"/>
              </a:lnSpc>
              <a:buFont typeface="Wingdings" panose="05000000000000000000" pitchFamily="2" charset="2"/>
              <a:buChar char="ü"/>
            </a:pPr>
            <a:endParaRPr lang="de-CH" sz="12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4564220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1576EB53-9213-D720-3EDF-D4678B9489C2}"/>
              </a:ext>
            </a:extLst>
          </p:cNvPr>
          <p:cNvSpPr>
            <a:spLocks noGrp="1"/>
          </p:cNvSpPr>
          <p:nvPr>
            <p:ph type="sldNum" sz="quarter" idx="12"/>
          </p:nvPr>
        </p:nvSpPr>
        <p:spPr/>
        <p:txBody>
          <a:bodyPr/>
          <a:lstStyle/>
          <a:p>
            <a:fld id="{5C0F6D3F-FC36-4F77-B0F2-B0A0BBFF94E6}" type="slidenum">
              <a:rPr lang="de-CH" smtClean="0"/>
              <a:pPr/>
              <a:t>3</a:t>
            </a:fld>
            <a:endParaRPr lang="de-CH" dirty="0"/>
          </a:p>
        </p:txBody>
      </p:sp>
      <p:sp>
        <p:nvSpPr>
          <p:cNvPr id="6" name="Titel 5">
            <a:extLst>
              <a:ext uri="{FF2B5EF4-FFF2-40B4-BE49-F238E27FC236}">
                <a16:creationId xmlns:a16="http://schemas.microsoft.com/office/drawing/2014/main" id="{C7F289EF-E0B2-4AD6-F342-3332D3C52076}"/>
              </a:ext>
            </a:extLst>
          </p:cNvPr>
          <p:cNvSpPr>
            <a:spLocks noGrp="1"/>
          </p:cNvSpPr>
          <p:nvPr>
            <p:ph type="title"/>
          </p:nvPr>
        </p:nvSpPr>
        <p:spPr/>
        <p:txBody>
          <a:bodyPr/>
          <a:lstStyle/>
          <a:p>
            <a:r>
              <a:rPr lang="de-CH" sz="2800" dirty="0">
                <a:latin typeface="Segoe UI" panose="020B0502040204020203" pitchFamily="34" charset="0"/>
                <a:cs typeface="Segoe UI" panose="020B0502040204020203" pitchFamily="34" charset="0"/>
              </a:rPr>
              <a:t>Elternteil</a:t>
            </a:r>
          </a:p>
        </p:txBody>
      </p:sp>
      <p:sp>
        <p:nvSpPr>
          <p:cNvPr id="8" name="Titel 5">
            <a:extLst>
              <a:ext uri="{FF2B5EF4-FFF2-40B4-BE49-F238E27FC236}">
                <a16:creationId xmlns:a16="http://schemas.microsoft.com/office/drawing/2014/main" id="{193EF97C-C3E2-27A7-E6A8-DA6C6A0A59B8}"/>
              </a:ext>
            </a:extLst>
          </p:cNvPr>
          <p:cNvSpPr txBox="1">
            <a:spLocks/>
          </p:cNvSpPr>
          <p:nvPr/>
        </p:nvSpPr>
        <p:spPr>
          <a:xfrm>
            <a:off x="519956" y="863360"/>
            <a:ext cx="8184777" cy="3778978"/>
          </a:xfrm>
          <a:prstGeom prst="rect">
            <a:avLst/>
          </a:prstGeom>
        </p:spPr>
        <p:txBody>
          <a:bodyPr vert="horz" lIns="91440" tIns="45721" rIns="91440" bIns="45721" rtlCol="0" anchor="t">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00000"/>
              </a:lnSpc>
            </a:pPr>
            <a:r>
              <a:rPr lang="de-CH" sz="1100" b="1" dirty="0">
                <a:latin typeface="Segoe UI" panose="020B0502040204020203" pitchFamily="34" charset="0"/>
                <a:cs typeface="Segoe UI" panose="020B0502040204020203" pitchFamily="34" charset="0"/>
              </a:rPr>
              <a:t>Information</a:t>
            </a:r>
          </a:p>
          <a:p>
            <a:pPr>
              <a:lnSpc>
                <a:spcPct val="100000"/>
              </a:lnSpc>
            </a:pPr>
            <a:r>
              <a:rPr lang="de-CH" sz="1100" dirty="0">
                <a:latin typeface="Segoe UI" panose="020B0502040204020203" pitchFamily="34" charset="0"/>
                <a:cs typeface="Segoe UI" panose="020B0502040204020203" pitchFamily="34" charset="0"/>
              </a:rPr>
              <a:t>Folgende Argumente helfen dir für die Diskussion. Bespreche in deiner Gruppe die Argumente und überlegt euch ein mögliches Vorgehen in der Diskussion. Evtl. findet ihr in der Gruppe weitere Argumente. Schreibe diese auch auf dieses Blatt. </a:t>
            </a:r>
          </a:p>
          <a:p>
            <a:pPr>
              <a:lnSpc>
                <a:spcPct val="100000"/>
              </a:lnSpc>
            </a:pPr>
            <a:endParaRPr lang="de-CH" sz="1100" dirty="0">
              <a:latin typeface="Segoe UI" panose="020B0502040204020203" pitchFamily="34" charset="0"/>
              <a:cs typeface="Segoe UI" panose="020B0502040204020203" pitchFamily="34" charset="0"/>
            </a:endParaRPr>
          </a:p>
          <a:p>
            <a:pPr>
              <a:lnSpc>
                <a:spcPct val="100000"/>
              </a:lnSpc>
            </a:pPr>
            <a:r>
              <a:rPr lang="de-CH" sz="1100" b="1" dirty="0">
                <a:latin typeface="Segoe UI" panose="020B0502040204020203" pitchFamily="34" charset="0"/>
                <a:cs typeface="Segoe UI" panose="020B0502040204020203" pitchFamily="34" charset="0"/>
              </a:rPr>
              <a:t>Argumente / Ansichten</a:t>
            </a:r>
          </a:p>
          <a:p>
            <a:pPr marL="180975" indent="-180975">
              <a:buFont typeface="+mj-lt"/>
              <a:buAutoNum type="arabicPeriod"/>
            </a:pPr>
            <a:endParaRPr lang="de-CH" sz="1100" i="1" dirty="0">
              <a:latin typeface="Segoe UI" panose="020B0502040204020203" pitchFamily="34" charset="0"/>
              <a:cs typeface="Segoe UI" panose="020B0502040204020203" pitchFamily="34" charset="0"/>
            </a:endParaRP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Ich mache mir </a:t>
            </a:r>
            <a:r>
              <a:rPr lang="de-DE" sz="1100" b="1" i="1" dirty="0">
                <a:latin typeface="Segoe UI" panose="020B0502040204020203" pitchFamily="34" charset="0"/>
                <a:cs typeface="Segoe UI" panose="020B0502040204020203" pitchFamily="34" charset="0"/>
              </a:rPr>
              <a:t>Sorgen</a:t>
            </a:r>
            <a:r>
              <a:rPr lang="de-DE" sz="1100" i="1" dirty="0">
                <a:latin typeface="Segoe UI" panose="020B0502040204020203" pitchFamily="34" charset="0"/>
                <a:cs typeface="Segoe UI" panose="020B0502040204020203" pitchFamily="34" charset="0"/>
              </a:rPr>
              <a:t>, dass zu viel Gamen die </a:t>
            </a:r>
            <a:r>
              <a:rPr lang="de-DE" sz="1100" b="1" i="1" dirty="0">
                <a:latin typeface="Segoe UI" panose="020B0502040204020203" pitchFamily="34" charset="0"/>
                <a:cs typeface="Segoe UI" panose="020B0502040204020203" pitchFamily="34" charset="0"/>
              </a:rPr>
              <a:t>körperliche Aktivität verschlechtert </a:t>
            </a:r>
            <a:r>
              <a:rPr lang="de-DE" sz="1100" i="1" dirty="0">
                <a:latin typeface="Segoe UI" panose="020B0502040204020203" pitchFamily="34" charset="0"/>
                <a:cs typeface="Segoe UI" panose="020B0502040204020203" pitchFamily="34" charset="0"/>
              </a:rPr>
              <a:t>und der </a:t>
            </a:r>
            <a:r>
              <a:rPr lang="de-DE" sz="1100" b="1" i="1" dirty="0">
                <a:latin typeface="Segoe UI" panose="020B0502040204020203" pitchFamily="34" charset="0"/>
                <a:cs typeface="Segoe UI" panose="020B0502040204020203" pitchFamily="34" charset="0"/>
              </a:rPr>
              <a:t>direkte soziale Kontakt mit Gleichaltrigen</a:t>
            </a:r>
            <a:r>
              <a:rPr lang="de-DE" sz="1100" i="1" dirty="0">
                <a:latin typeface="Segoe UI" panose="020B0502040204020203" pitchFamily="34" charset="0"/>
                <a:cs typeface="Segoe UI" panose="020B0502040204020203" pitchFamily="34" charset="0"/>
              </a:rPr>
              <a:t> weniger wird.</a:t>
            </a: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Ich befürchte, dass die </a:t>
            </a:r>
            <a:r>
              <a:rPr lang="de-DE" sz="1100" b="1" i="1" dirty="0">
                <a:latin typeface="Segoe UI" panose="020B0502040204020203" pitchFamily="34" charset="0"/>
                <a:cs typeface="Segoe UI" panose="020B0502040204020203" pitchFamily="34" charset="0"/>
              </a:rPr>
              <a:t>Inhalte einiger Spiele nicht altersgerecht </a:t>
            </a:r>
            <a:r>
              <a:rPr lang="de-DE" sz="1100" i="1" dirty="0">
                <a:latin typeface="Segoe UI" panose="020B0502040204020203" pitchFamily="34" charset="0"/>
                <a:cs typeface="Segoe UI" panose="020B0502040204020203" pitchFamily="34" charset="0"/>
              </a:rPr>
              <a:t>sind und </a:t>
            </a:r>
            <a:r>
              <a:rPr lang="de-DE" sz="1100" b="1" i="1" dirty="0">
                <a:latin typeface="Segoe UI" panose="020B0502040204020203" pitchFamily="34" charset="0"/>
                <a:cs typeface="Segoe UI" panose="020B0502040204020203" pitchFamily="34" charset="0"/>
              </a:rPr>
              <a:t>negative Auswirkungen </a:t>
            </a:r>
            <a:r>
              <a:rPr lang="de-DE" sz="1100" i="1" dirty="0">
                <a:latin typeface="Segoe UI" panose="020B0502040204020203" pitchFamily="34" charset="0"/>
                <a:cs typeface="Segoe UI" panose="020B0502040204020203" pitchFamily="34" charset="0"/>
              </a:rPr>
              <a:t>haben könnten.</a:t>
            </a: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Ich sehe </a:t>
            </a:r>
            <a:r>
              <a:rPr lang="de-DE" sz="1100" b="1" i="1" dirty="0">
                <a:latin typeface="Segoe UI" panose="020B0502040204020203" pitchFamily="34" charset="0"/>
                <a:cs typeface="Segoe UI" panose="020B0502040204020203" pitchFamily="34" charset="0"/>
              </a:rPr>
              <a:t>den Bildungswert einiger Spiele</a:t>
            </a:r>
            <a:r>
              <a:rPr lang="de-DE" sz="1100" i="1" dirty="0">
                <a:latin typeface="Segoe UI" panose="020B0502040204020203" pitchFamily="34" charset="0"/>
                <a:cs typeface="Segoe UI" panose="020B0502040204020203" pitchFamily="34" charset="0"/>
              </a:rPr>
              <a:t>, möchte aber sicherstellen, dass die </a:t>
            </a:r>
            <a:r>
              <a:rPr lang="de-DE" sz="1100" b="1" i="1" dirty="0">
                <a:latin typeface="Segoe UI" panose="020B0502040204020203" pitchFamily="34" charset="0"/>
                <a:cs typeface="Segoe UI" panose="020B0502040204020203" pitchFamily="34" charset="0"/>
              </a:rPr>
              <a:t>Spielzeit angemessen begrenzt </a:t>
            </a:r>
            <a:r>
              <a:rPr lang="de-DE" sz="1100" i="1" dirty="0">
                <a:latin typeface="Segoe UI" panose="020B0502040204020203" pitchFamily="34" charset="0"/>
                <a:cs typeface="Segoe UI" panose="020B0502040204020203" pitchFamily="34" charset="0"/>
              </a:rPr>
              <a:t>ist.</a:t>
            </a: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Wir legen </a:t>
            </a:r>
            <a:r>
              <a:rPr lang="de-DE" sz="1100" b="1" i="1" dirty="0">
                <a:latin typeface="Segoe UI" panose="020B0502040204020203" pitchFamily="34" charset="0"/>
                <a:cs typeface="Segoe UI" panose="020B0502040204020203" pitchFamily="34" charset="0"/>
              </a:rPr>
              <a:t>Wert auf Familienzeit </a:t>
            </a:r>
            <a:r>
              <a:rPr lang="de-DE" sz="1100" i="1" dirty="0">
                <a:latin typeface="Segoe UI" panose="020B0502040204020203" pitchFamily="34" charset="0"/>
                <a:cs typeface="Segoe UI" panose="020B0502040204020203" pitchFamily="34" charset="0"/>
              </a:rPr>
              <a:t>und </a:t>
            </a:r>
            <a:r>
              <a:rPr lang="de-DE" sz="1100" b="1" i="1" dirty="0">
                <a:latin typeface="Segoe UI" panose="020B0502040204020203" pitchFamily="34" charset="0"/>
                <a:cs typeface="Segoe UI" panose="020B0502040204020203" pitchFamily="34" charset="0"/>
              </a:rPr>
              <a:t>andere Aktivitäten</a:t>
            </a:r>
            <a:r>
              <a:rPr lang="de-DE" sz="1100" i="1" dirty="0">
                <a:latin typeface="Segoe UI" panose="020B0502040204020203" pitchFamily="34" charset="0"/>
                <a:cs typeface="Segoe UI" panose="020B0502040204020203" pitchFamily="34" charset="0"/>
              </a:rPr>
              <a:t>, um ein </a:t>
            </a:r>
            <a:r>
              <a:rPr lang="de-DE" sz="1100" b="1" i="1" dirty="0">
                <a:latin typeface="Segoe UI" panose="020B0502040204020203" pitchFamily="34" charset="0"/>
                <a:cs typeface="Segoe UI" panose="020B0502040204020203" pitchFamily="34" charset="0"/>
              </a:rPr>
              <a:t>gesundes Gleichgewicht </a:t>
            </a:r>
            <a:r>
              <a:rPr lang="de-DE" sz="1100" i="1" dirty="0">
                <a:latin typeface="Segoe UI" panose="020B0502040204020203" pitchFamily="34" charset="0"/>
                <a:cs typeface="Segoe UI" panose="020B0502040204020203" pitchFamily="34" charset="0"/>
              </a:rPr>
              <a:t>zu gewährleisten.</a:t>
            </a: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Ich </a:t>
            </a:r>
            <a:r>
              <a:rPr lang="de-DE" sz="1100" b="1" i="1" dirty="0">
                <a:latin typeface="Segoe UI" panose="020B0502040204020203" pitchFamily="34" charset="0"/>
                <a:cs typeface="Segoe UI" panose="020B0502040204020203" pitchFamily="34" charset="0"/>
              </a:rPr>
              <a:t>unterstütze</a:t>
            </a:r>
            <a:r>
              <a:rPr lang="de-DE" sz="1100" i="1" dirty="0">
                <a:latin typeface="Segoe UI" panose="020B0502040204020203" pitchFamily="34" charset="0"/>
                <a:cs typeface="Segoe UI" panose="020B0502040204020203" pitchFamily="34" charset="0"/>
              </a:rPr>
              <a:t> die Nutzung von Spielen, die </a:t>
            </a:r>
            <a:r>
              <a:rPr lang="de-DE" sz="1100" b="1" i="1" dirty="0">
                <a:latin typeface="Segoe UI" panose="020B0502040204020203" pitchFamily="34" charset="0"/>
                <a:cs typeface="Segoe UI" panose="020B0502040204020203" pitchFamily="34" charset="0"/>
              </a:rPr>
              <a:t>verschiedene Fähigkeiten</a:t>
            </a:r>
            <a:r>
              <a:rPr lang="de-DE" sz="1100" i="1" dirty="0">
                <a:latin typeface="Segoe UI" panose="020B0502040204020203" pitchFamily="34" charset="0"/>
                <a:cs typeface="Segoe UI" panose="020B0502040204020203" pitchFamily="34" charset="0"/>
              </a:rPr>
              <a:t>, wie </a:t>
            </a:r>
            <a:r>
              <a:rPr lang="de-DE" sz="1100" b="1" i="1" dirty="0">
                <a:latin typeface="Segoe UI" panose="020B0502040204020203" pitchFamily="34" charset="0"/>
                <a:cs typeface="Segoe UI" panose="020B0502040204020203" pitchFamily="34" charset="0"/>
              </a:rPr>
              <a:t>Sprachen, Kreativität </a:t>
            </a:r>
            <a:r>
              <a:rPr lang="de-DE" sz="1100" i="1" dirty="0">
                <a:latin typeface="Segoe UI" panose="020B0502040204020203" pitchFamily="34" charset="0"/>
                <a:cs typeface="Segoe UI" panose="020B0502040204020203" pitchFamily="34" charset="0"/>
              </a:rPr>
              <a:t>oder </a:t>
            </a:r>
            <a:r>
              <a:rPr lang="de-DE" sz="1100" b="1" i="1" dirty="0">
                <a:latin typeface="Segoe UI" panose="020B0502040204020203" pitchFamily="34" charset="0"/>
                <a:cs typeface="Segoe UI" panose="020B0502040204020203" pitchFamily="34" charset="0"/>
              </a:rPr>
              <a:t>schnelle Auffassungsgab</a:t>
            </a:r>
            <a:r>
              <a:rPr lang="de-DE" sz="1100" i="1" dirty="0">
                <a:latin typeface="Segoe UI" panose="020B0502040204020203" pitchFamily="34" charset="0"/>
                <a:cs typeface="Segoe UI" panose="020B0502040204020203" pitchFamily="34" charset="0"/>
              </a:rPr>
              <a:t>e fördern, setze aber.</a:t>
            </a:r>
            <a:r>
              <a:rPr lang="de-DE" sz="1100" b="1" i="1" dirty="0">
                <a:latin typeface="Segoe UI" panose="020B0502040204020203" pitchFamily="34" charset="0"/>
                <a:cs typeface="Segoe UI" panose="020B0502040204020203" pitchFamily="34" charset="0"/>
              </a:rPr>
              <a:t> klare Regeln für Spielzeiten.</a:t>
            </a:r>
            <a:endParaRPr lang="de-CH" sz="1100" dirty="0">
              <a:latin typeface="Segoe UI" panose="020B0502040204020203" pitchFamily="34" charset="0"/>
              <a:cs typeface="Segoe UI" panose="020B0502040204020203" pitchFamily="34" charset="0"/>
            </a:endParaRPr>
          </a:p>
          <a:p>
            <a:pPr>
              <a:lnSpc>
                <a:spcPct val="100000"/>
              </a:lnSpc>
            </a:pPr>
            <a:endParaRPr lang="de-CH" sz="1100" dirty="0">
              <a:latin typeface="Segoe UI" panose="020B0502040204020203" pitchFamily="34" charset="0"/>
              <a:cs typeface="Segoe UI" panose="020B0502040204020203" pitchFamily="34" charset="0"/>
            </a:endParaRPr>
          </a:p>
          <a:p>
            <a:pPr>
              <a:lnSpc>
                <a:spcPct val="100000"/>
              </a:lnSpc>
            </a:pPr>
            <a:r>
              <a:rPr lang="de-CH" sz="1100" b="1" dirty="0">
                <a:latin typeface="Segoe UI" panose="020B0502040204020203" pitchFamily="34" charset="0"/>
                <a:cs typeface="Segoe UI" panose="020B0502040204020203" pitchFamily="34" charset="0"/>
              </a:rPr>
              <a:t>Weitere Argumente</a:t>
            </a:r>
          </a:p>
          <a:p>
            <a:pPr>
              <a:lnSpc>
                <a:spcPct val="150000"/>
              </a:lnSpc>
            </a:pPr>
            <a:r>
              <a:rPr lang="de-CH" sz="1000" dirty="0">
                <a:latin typeface="Segoe UI" panose="020B0502040204020203" pitchFamily="34" charset="0"/>
                <a:cs typeface="Segoe UI" panose="020B0502040204020203"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171450" indent="-171450">
              <a:lnSpc>
                <a:spcPct val="100000"/>
              </a:lnSpc>
              <a:buFont typeface="Arial" panose="020B0604020202020204" pitchFamily="34" charset="0"/>
              <a:buChar char="•"/>
            </a:pPr>
            <a:endParaRPr lang="de-CH" sz="1000" dirty="0">
              <a:latin typeface="Segoe UI" panose="020B0502040204020203" pitchFamily="34" charset="0"/>
              <a:cs typeface="Segoe UI" panose="020B0502040204020203" pitchFamily="34" charset="0"/>
            </a:endParaRPr>
          </a:p>
          <a:p>
            <a:pPr marL="342904" indent="-342904">
              <a:lnSpc>
                <a:spcPct val="100000"/>
              </a:lnSpc>
              <a:buFont typeface="Wingdings" panose="05000000000000000000" pitchFamily="2" charset="2"/>
              <a:buChar char="ü"/>
            </a:pPr>
            <a:endParaRPr lang="de-CH" sz="12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43252481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1576EB53-9213-D720-3EDF-D4678B9489C2}"/>
              </a:ext>
            </a:extLst>
          </p:cNvPr>
          <p:cNvSpPr>
            <a:spLocks noGrp="1"/>
          </p:cNvSpPr>
          <p:nvPr>
            <p:ph type="sldNum" sz="quarter" idx="12"/>
          </p:nvPr>
        </p:nvSpPr>
        <p:spPr/>
        <p:txBody>
          <a:bodyPr/>
          <a:lstStyle/>
          <a:p>
            <a:fld id="{5C0F6D3F-FC36-4F77-B0F2-B0A0BBFF94E6}" type="slidenum">
              <a:rPr lang="de-CH" smtClean="0"/>
              <a:pPr/>
              <a:t>4</a:t>
            </a:fld>
            <a:endParaRPr lang="de-CH" dirty="0"/>
          </a:p>
        </p:txBody>
      </p:sp>
      <p:sp>
        <p:nvSpPr>
          <p:cNvPr id="6" name="Titel 5">
            <a:extLst>
              <a:ext uri="{FF2B5EF4-FFF2-40B4-BE49-F238E27FC236}">
                <a16:creationId xmlns:a16="http://schemas.microsoft.com/office/drawing/2014/main" id="{C7F289EF-E0B2-4AD6-F342-3332D3C52076}"/>
              </a:ext>
            </a:extLst>
          </p:cNvPr>
          <p:cNvSpPr>
            <a:spLocks noGrp="1"/>
          </p:cNvSpPr>
          <p:nvPr>
            <p:ph type="title"/>
          </p:nvPr>
        </p:nvSpPr>
        <p:spPr/>
        <p:txBody>
          <a:bodyPr/>
          <a:lstStyle/>
          <a:p>
            <a:r>
              <a:rPr lang="de-CH" sz="2800" dirty="0">
                <a:latin typeface="Segoe UI" panose="020B0502040204020203" pitchFamily="34" charset="0"/>
                <a:cs typeface="Segoe UI" panose="020B0502040204020203" pitchFamily="34" charset="0"/>
              </a:rPr>
              <a:t>Lehrperson</a:t>
            </a:r>
          </a:p>
        </p:txBody>
      </p:sp>
      <p:sp>
        <p:nvSpPr>
          <p:cNvPr id="8" name="Titel 5">
            <a:extLst>
              <a:ext uri="{FF2B5EF4-FFF2-40B4-BE49-F238E27FC236}">
                <a16:creationId xmlns:a16="http://schemas.microsoft.com/office/drawing/2014/main" id="{193EF97C-C3E2-27A7-E6A8-DA6C6A0A59B8}"/>
              </a:ext>
            </a:extLst>
          </p:cNvPr>
          <p:cNvSpPr txBox="1">
            <a:spLocks/>
          </p:cNvSpPr>
          <p:nvPr/>
        </p:nvSpPr>
        <p:spPr>
          <a:xfrm>
            <a:off x="519956" y="863360"/>
            <a:ext cx="8184777" cy="3778978"/>
          </a:xfrm>
          <a:prstGeom prst="rect">
            <a:avLst/>
          </a:prstGeom>
        </p:spPr>
        <p:txBody>
          <a:bodyPr vert="horz" lIns="91440" tIns="45721" rIns="91440" bIns="45721" rtlCol="0" anchor="t">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00000"/>
              </a:lnSpc>
            </a:pPr>
            <a:r>
              <a:rPr lang="de-CH" sz="1100" b="1" dirty="0">
                <a:latin typeface="Segoe UI" panose="020B0502040204020203" pitchFamily="34" charset="0"/>
                <a:cs typeface="Segoe UI" panose="020B0502040204020203" pitchFamily="34" charset="0"/>
              </a:rPr>
              <a:t>Information</a:t>
            </a:r>
          </a:p>
          <a:p>
            <a:pPr>
              <a:lnSpc>
                <a:spcPct val="100000"/>
              </a:lnSpc>
            </a:pPr>
            <a:r>
              <a:rPr lang="de-CH" sz="1100" dirty="0">
                <a:latin typeface="Segoe UI" panose="020B0502040204020203" pitchFamily="34" charset="0"/>
                <a:cs typeface="Segoe UI" panose="020B0502040204020203" pitchFamily="34" charset="0"/>
              </a:rPr>
              <a:t>Folgende Argumente helfen dir für die Diskussion. Bespreche in deiner Gruppe die Argumente und überlegt euch ein mögliches Vorgehen in der Diskussion. Evtl. findet ihr in der Gruppe weitere Argumente. Schreibe diese auch auf dieses Blatt. </a:t>
            </a:r>
          </a:p>
          <a:p>
            <a:pPr>
              <a:lnSpc>
                <a:spcPct val="100000"/>
              </a:lnSpc>
            </a:pPr>
            <a:endParaRPr lang="de-CH" sz="1100" dirty="0">
              <a:latin typeface="Segoe UI" panose="020B0502040204020203" pitchFamily="34" charset="0"/>
              <a:cs typeface="Segoe UI" panose="020B0502040204020203" pitchFamily="34" charset="0"/>
            </a:endParaRPr>
          </a:p>
          <a:p>
            <a:pPr>
              <a:lnSpc>
                <a:spcPct val="100000"/>
              </a:lnSpc>
            </a:pPr>
            <a:r>
              <a:rPr lang="de-CH" sz="1100" b="1" dirty="0">
                <a:latin typeface="Segoe UI" panose="020B0502040204020203" pitchFamily="34" charset="0"/>
                <a:cs typeface="Segoe UI" panose="020B0502040204020203" pitchFamily="34" charset="0"/>
              </a:rPr>
              <a:t>Argumente / Ansichten</a:t>
            </a:r>
          </a:p>
          <a:p>
            <a:pPr marL="180975" indent="-180975">
              <a:buFont typeface="+mj-lt"/>
              <a:buAutoNum type="arabicPeriod"/>
            </a:pPr>
            <a:endParaRPr lang="de-CH" sz="1100" i="1" dirty="0">
              <a:latin typeface="Segoe UI" panose="020B0502040204020203" pitchFamily="34" charset="0"/>
              <a:cs typeface="Segoe UI" panose="020B0502040204020203" pitchFamily="34" charset="0"/>
            </a:endParaRP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Ich beobachte, dass </a:t>
            </a:r>
            <a:r>
              <a:rPr lang="de-DE" sz="1100" b="1" i="1" dirty="0" err="1">
                <a:latin typeface="Segoe UI" panose="020B0502040204020203" pitchFamily="34" charset="0"/>
                <a:cs typeface="Segoe UI" panose="020B0502040204020203" pitchFamily="34" charset="0"/>
              </a:rPr>
              <a:t>Schüler:innen</a:t>
            </a:r>
            <a:r>
              <a:rPr lang="de-DE" sz="1100" b="1" i="1" dirty="0">
                <a:latin typeface="Segoe UI" panose="020B0502040204020203" pitchFamily="34" charset="0"/>
                <a:cs typeface="Segoe UI" panose="020B0502040204020203" pitchFamily="34" charset="0"/>
              </a:rPr>
              <a:t>, die sehr viel spielen</a:t>
            </a:r>
            <a:r>
              <a:rPr lang="de-DE" sz="1100" i="1" dirty="0">
                <a:latin typeface="Segoe UI" panose="020B0502040204020203" pitchFamily="34" charset="0"/>
                <a:cs typeface="Segoe UI" panose="020B0502040204020203" pitchFamily="34" charset="0"/>
              </a:rPr>
              <a:t>, oft </a:t>
            </a:r>
            <a:r>
              <a:rPr lang="de-DE" sz="1100" b="1" i="1" dirty="0">
                <a:latin typeface="Segoe UI" panose="020B0502040204020203" pitchFamily="34" charset="0"/>
                <a:cs typeface="Segoe UI" panose="020B0502040204020203" pitchFamily="34" charset="0"/>
              </a:rPr>
              <a:t>Müdigkeit</a:t>
            </a:r>
            <a:r>
              <a:rPr lang="de-DE" sz="1100" i="1" dirty="0">
                <a:latin typeface="Segoe UI" panose="020B0502040204020203" pitchFamily="34" charset="0"/>
                <a:cs typeface="Segoe UI" panose="020B0502040204020203" pitchFamily="34" charset="0"/>
              </a:rPr>
              <a:t> und </a:t>
            </a:r>
            <a:r>
              <a:rPr lang="de-DE" sz="1100" b="1" i="1" dirty="0">
                <a:latin typeface="Segoe UI" panose="020B0502040204020203" pitchFamily="34" charset="0"/>
                <a:cs typeface="Segoe UI" panose="020B0502040204020203" pitchFamily="34" charset="0"/>
              </a:rPr>
              <a:t>Konzentrationsschwierigkeiten</a:t>
            </a:r>
            <a:r>
              <a:rPr lang="de-DE" sz="1100" i="1" dirty="0">
                <a:latin typeface="Segoe UI" panose="020B0502040204020203" pitchFamily="34" charset="0"/>
                <a:cs typeface="Segoe UI" panose="020B0502040204020203" pitchFamily="34" charset="0"/>
              </a:rPr>
              <a:t> in der Schule zeigen.</a:t>
            </a: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Ich erkenne das </a:t>
            </a:r>
            <a:r>
              <a:rPr lang="de-DE" sz="1100" b="1" i="1" dirty="0">
                <a:latin typeface="Segoe UI" panose="020B0502040204020203" pitchFamily="34" charset="0"/>
                <a:cs typeface="Segoe UI" panose="020B0502040204020203" pitchFamily="34" charset="0"/>
              </a:rPr>
              <a:t>Potenzial von Spielen als Lernwerkzeug</a:t>
            </a:r>
            <a:r>
              <a:rPr lang="de-DE" sz="1100" i="1" dirty="0">
                <a:latin typeface="Segoe UI" panose="020B0502040204020203" pitchFamily="34" charset="0"/>
                <a:cs typeface="Segoe UI" panose="020B0502040204020203" pitchFamily="34" charset="0"/>
              </a:rPr>
              <a:t>, besonders in Bereichen wie </a:t>
            </a:r>
            <a:r>
              <a:rPr lang="de-DE" sz="1100" b="1" i="1" dirty="0">
                <a:latin typeface="Segoe UI" panose="020B0502040204020203" pitchFamily="34" charset="0"/>
                <a:cs typeface="Segoe UI" panose="020B0502040204020203" pitchFamily="34" charset="0"/>
              </a:rPr>
              <a:t>Geschichte</a:t>
            </a:r>
            <a:r>
              <a:rPr lang="de-DE" sz="1100" i="1" dirty="0">
                <a:latin typeface="Segoe UI" panose="020B0502040204020203" pitchFamily="34" charset="0"/>
                <a:cs typeface="Segoe UI" panose="020B0502040204020203" pitchFamily="34" charset="0"/>
              </a:rPr>
              <a:t> oder </a:t>
            </a:r>
            <a:r>
              <a:rPr lang="de-DE" sz="1100" b="1" i="1" dirty="0">
                <a:latin typeface="Segoe UI" panose="020B0502040204020203" pitchFamily="34" charset="0"/>
                <a:cs typeface="Segoe UI" panose="020B0502040204020203" pitchFamily="34" charset="0"/>
              </a:rPr>
              <a:t>Gestaltungsfächern</a:t>
            </a:r>
            <a:r>
              <a:rPr lang="de-DE" sz="1100" i="1" dirty="0">
                <a:latin typeface="Segoe UI" panose="020B0502040204020203" pitchFamily="34" charset="0"/>
                <a:cs typeface="Segoe UI" panose="020B0502040204020203" pitchFamily="34" charset="0"/>
              </a:rPr>
              <a:t>.</a:t>
            </a: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Ich bin </a:t>
            </a:r>
            <a:r>
              <a:rPr lang="de-DE" sz="1100" b="1" i="1" dirty="0">
                <a:latin typeface="Segoe UI" panose="020B0502040204020203" pitchFamily="34" charset="0"/>
                <a:cs typeface="Segoe UI" panose="020B0502040204020203" pitchFamily="34" charset="0"/>
              </a:rPr>
              <a:t>besorgt</a:t>
            </a:r>
            <a:r>
              <a:rPr lang="de-DE" sz="1100" i="1" dirty="0">
                <a:latin typeface="Segoe UI" panose="020B0502040204020203" pitchFamily="34" charset="0"/>
                <a:cs typeface="Segoe UI" panose="020B0502040204020203" pitchFamily="34" charset="0"/>
              </a:rPr>
              <a:t> über die </a:t>
            </a:r>
            <a:r>
              <a:rPr lang="de-DE" sz="1100" b="1" i="1" dirty="0">
                <a:latin typeface="Segoe UI" panose="020B0502040204020203" pitchFamily="34" charset="0"/>
                <a:cs typeface="Segoe UI" panose="020B0502040204020203" pitchFamily="34" charset="0"/>
              </a:rPr>
              <a:t>soziale Isolation</a:t>
            </a:r>
            <a:r>
              <a:rPr lang="de-DE" sz="1100" i="1" dirty="0">
                <a:latin typeface="Segoe UI" panose="020B0502040204020203" pitchFamily="34" charset="0"/>
                <a:cs typeface="Segoe UI" panose="020B0502040204020203" pitchFamily="34" charset="0"/>
              </a:rPr>
              <a:t>, also </a:t>
            </a:r>
            <a:r>
              <a:rPr lang="de-DE" sz="1100" b="1" i="1" dirty="0">
                <a:latin typeface="Segoe UI" panose="020B0502040204020203" pitchFamily="34" charset="0"/>
                <a:cs typeface="Segoe UI" panose="020B0502040204020203" pitchFamily="34" charset="0"/>
              </a:rPr>
              <a:t>das „Alleine-sein“</a:t>
            </a:r>
            <a:r>
              <a:rPr lang="de-DE" sz="1100" i="1" dirty="0">
                <a:latin typeface="Segoe UI" panose="020B0502040204020203" pitchFamily="34" charset="0"/>
                <a:cs typeface="Segoe UI" panose="020B0502040204020203" pitchFamily="34" charset="0"/>
              </a:rPr>
              <a:t>, die durch zu viel Gamen entstehen kann, und die </a:t>
            </a:r>
            <a:r>
              <a:rPr lang="de-DE" sz="1100" b="1" i="1" dirty="0">
                <a:latin typeface="Segoe UI" panose="020B0502040204020203" pitchFamily="34" charset="0"/>
                <a:cs typeface="Segoe UI" panose="020B0502040204020203" pitchFamily="34" charset="0"/>
              </a:rPr>
              <a:t>Auswirkungen auf die soziale Entwicklung</a:t>
            </a:r>
            <a:r>
              <a:rPr lang="de-DE" sz="1100" i="1" dirty="0">
                <a:latin typeface="Segoe UI" panose="020B0502040204020203" pitchFamily="34" charset="0"/>
                <a:cs typeface="Segoe UI" panose="020B0502040204020203" pitchFamily="34" charset="0"/>
              </a:rPr>
              <a:t>.</a:t>
            </a: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Ich fördere die Verwendung von </a:t>
            </a:r>
            <a:r>
              <a:rPr lang="de-DE" sz="1100" b="1" i="1" dirty="0">
                <a:latin typeface="Segoe UI" panose="020B0502040204020203" pitchFamily="34" charset="0"/>
                <a:cs typeface="Segoe UI" panose="020B0502040204020203" pitchFamily="34" charset="0"/>
              </a:rPr>
              <a:t>pädagogisch wertvollen Spielen im Unterricht</a:t>
            </a:r>
            <a:r>
              <a:rPr lang="de-DE" sz="1100" i="1" dirty="0">
                <a:latin typeface="Segoe UI" panose="020B0502040204020203" pitchFamily="34" charset="0"/>
                <a:cs typeface="Segoe UI" panose="020B0502040204020203" pitchFamily="34" charset="0"/>
              </a:rPr>
              <a:t>, um </a:t>
            </a:r>
            <a:r>
              <a:rPr lang="de-DE" sz="1100" b="1" i="1" dirty="0">
                <a:latin typeface="Segoe UI" panose="020B0502040204020203" pitchFamily="34" charset="0"/>
                <a:cs typeface="Segoe UI" panose="020B0502040204020203" pitchFamily="34" charset="0"/>
              </a:rPr>
              <a:t>Engagement und Interesse</a:t>
            </a:r>
            <a:r>
              <a:rPr lang="de-DE" sz="1100" i="1" dirty="0">
                <a:latin typeface="Segoe UI" panose="020B0502040204020203" pitchFamily="34" charset="0"/>
                <a:cs typeface="Segoe UI" panose="020B0502040204020203" pitchFamily="34" charset="0"/>
              </a:rPr>
              <a:t> zu steigern.</a:t>
            </a: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Ich arbeite mit Eltern zusammen, um Bewusstsein für die Auswirkungen von Gamen auf wichtige Fähigkeiten zu schaffen. Diese Fähigkeiten können auch für das Berufsleben sehr wichtig sein.</a:t>
            </a:r>
          </a:p>
          <a:p>
            <a:pPr>
              <a:lnSpc>
                <a:spcPct val="100000"/>
              </a:lnSpc>
            </a:pPr>
            <a:endParaRPr lang="de-CH" sz="1100" dirty="0">
              <a:latin typeface="Segoe UI" panose="020B0502040204020203" pitchFamily="34" charset="0"/>
              <a:cs typeface="Segoe UI" panose="020B0502040204020203" pitchFamily="34" charset="0"/>
            </a:endParaRPr>
          </a:p>
          <a:p>
            <a:pPr>
              <a:lnSpc>
                <a:spcPct val="100000"/>
              </a:lnSpc>
            </a:pPr>
            <a:r>
              <a:rPr lang="de-CH" sz="1100" b="1" dirty="0">
                <a:latin typeface="Segoe UI" panose="020B0502040204020203" pitchFamily="34" charset="0"/>
                <a:cs typeface="Segoe UI" panose="020B0502040204020203" pitchFamily="34" charset="0"/>
              </a:rPr>
              <a:t>Weitere Argumente</a:t>
            </a:r>
          </a:p>
          <a:p>
            <a:pPr>
              <a:lnSpc>
                <a:spcPct val="150000"/>
              </a:lnSpc>
            </a:pPr>
            <a:r>
              <a:rPr lang="de-CH" sz="1000" dirty="0">
                <a:latin typeface="Segoe UI" panose="020B0502040204020203" pitchFamily="34" charset="0"/>
                <a:cs typeface="Segoe UI" panose="020B0502040204020203"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a:lnSpc>
                <a:spcPct val="150000"/>
              </a:lnSpc>
            </a:pPr>
            <a:endParaRPr lang="de-CH" sz="1000" dirty="0">
              <a:latin typeface="Segoe UI" panose="020B0502040204020203" pitchFamily="34" charset="0"/>
              <a:cs typeface="Segoe UI" panose="020B0502040204020203" pitchFamily="34" charset="0"/>
            </a:endParaRPr>
          </a:p>
          <a:p>
            <a:pPr marL="342904" indent="-342904">
              <a:lnSpc>
                <a:spcPct val="100000"/>
              </a:lnSpc>
              <a:buFont typeface="Wingdings" panose="05000000000000000000" pitchFamily="2" charset="2"/>
              <a:buChar char="ü"/>
            </a:pPr>
            <a:endParaRPr lang="de-CH" sz="12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07663861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1576EB53-9213-D720-3EDF-D4678B9489C2}"/>
              </a:ext>
            </a:extLst>
          </p:cNvPr>
          <p:cNvSpPr>
            <a:spLocks noGrp="1"/>
          </p:cNvSpPr>
          <p:nvPr>
            <p:ph type="sldNum" sz="quarter" idx="12"/>
          </p:nvPr>
        </p:nvSpPr>
        <p:spPr/>
        <p:txBody>
          <a:bodyPr/>
          <a:lstStyle/>
          <a:p>
            <a:fld id="{5C0F6D3F-FC36-4F77-B0F2-B0A0BBFF94E6}" type="slidenum">
              <a:rPr lang="de-CH" smtClean="0"/>
              <a:pPr/>
              <a:t>5</a:t>
            </a:fld>
            <a:endParaRPr lang="de-CH" dirty="0"/>
          </a:p>
        </p:txBody>
      </p:sp>
      <p:sp>
        <p:nvSpPr>
          <p:cNvPr id="6" name="Titel 5">
            <a:extLst>
              <a:ext uri="{FF2B5EF4-FFF2-40B4-BE49-F238E27FC236}">
                <a16:creationId xmlns:a16="http://schemas.microsoft.com/office/drawing/2014/main" id="{C7F289EF-E0B2-4AD6-F342-3332D3C52076}"/>
              </a:ext>
            </a:extLst>
          </p:cNvPr>
          <p:cNvSpPr>
            <a:spLocks noGrp="1"/>
          </p:cNvSpPr>
          <p:nvPr>
            <p:ph type="title"/>
          </p:nvPr>
        </p:nvSpPr>
        <p:spPr/>
        <p:txBody>
          <a:bodyPr/>
          <a:lstStyle/>
          <a:p>
            <a:r>
              <a:rPr lang="de-CH" sz="2800" dirty="0" err="1">
                <a:latin typeface="Segoe UI" panose="020B0502040204020203" pitchFamily="34" charset="0"/>
                <a:cs typeface="Segoe UI" panose="020B0502040204020203" pitchFamily="34" charset="0"/>
              </a:rPr>
              <a:t>Suchtexpert:in</a:t>
            </a:r>
            <a:endParaRPr lang="de-CH" sz="2800" dirty="0">
              <a:latin typeface="Segoe UI" panose="020B0502040204020203" pitchFamily="34" charset="0"/>
              <a:cs typeface="Segoe UI" panose="020B0502040204020203" pitchFamily="34" charset="0"/>
            </a:endParaRPr>
          </a:p>
        </p:txBody>
      </p:sp>
      <p:sp>
        <p:nvSpPr>
          <p:cNvPr id="8" name="Titel 5">
            <a:extLst>
              <a:ext uri="{FF2B5EF4-FFF2-40B4-BE49-F238E27FC236}">
                <a16:creationId xmlns:a16="http://schemas.microsoft.com/office/drawing/2014/main" id="{193EF97C-C3E2-27A7-E6A8-DA6C6A0A59B8}"/>
              </a:ext>
            </a:extLst>
          </p:cNvPr>
          <p:cNvSpPr txBox="1">
            <a:spLocks/>
          </p:cNvSpPr>
          <p:nvPr/>
        </p:nvSpPr>
        <p:spPr>
          <a:xfrm>
            <a:off x="519956" y="853612"/>
            <a:ext cx="8184777" cy="3778978"/>
          </a:xfrm>
          <a:prstGeom prst="rect">
            <a:avLst/>
          </a:prstGeom>
        </p:spPr>
        <p:txBody>
          <a:bodyPr vert="horz" lIns="91440" tIns="45721" rIns="91440" bIns="45721" rtlCol="0" anchor="t">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00000"/>
              </a:lnSpc>
            </a:pPr>
            <a:r>
              <a:rPr lang="de-CH" sz="1100" b="1" dirty="0">
                <a:latin typeface="Segoe UI" panose="020B0502040204020203" pitchFamily="34" charset="0"/>
                <a:cs typeface="Segoe UI" panose="020B0502040204020203" pitchFamily="34" charset="0"/>
              </a:rPr>
              <a:t>Information</a:t>
            </a:r>
          </a:p>
          <a:p>
            <a:pPr>
              <a:lnSpc>
                <a:spcPct val="100000"/>
              </a:lnSpc>
            </a:pPr>
            <a:r>
              <a:rPr lang="de-CH" sz="1100" dirty="0">
                <a:latin typeface="Segoe UI" panose="020B0502040204020203" pitchFamily="34" charset="0"/>
                <a:cs typeface="Segoe UI" panose="020B0502040204020203" pitchFamily="34" charset="0"/>
              </a:rPr>
              <a:t>Folgende Argumente helfen dir für die Diskussion. Bespreche in deiner Gruppe die Argumente und überlegt euch ein mögliches Vorgehen in der Diskussion. Evtl. findet ihr in der Gruppe weitere Argumente. Schreibe diese auch auf dieses Blatt. </a:t>
            </a:r>
          </a:p>
          <a:p>
            <a:pPr>
              <a:lnSpc>
                <a:spcPct val="100000"/>
              </a:lnSpc>
            </a:pPr>
            <a:endParaRPr lang="de-CH" sz="1100" dirty="0">
              <a:latin typeface="Segoe UI" panose="020B0502040204020203" pitchFamily="34" charset="0"/>
              <a:cs typeface="Segoe UI" panose="020B0502040204020203" pitchFamily="34" charset="0"/>
            </a:endParaRPr>
          </a:p>
          <a:p>
            <a:pPr>
              <a:lnSpc>
                <a:spcPct val="100000"/>
              </a:lnSpc>
            </a:pPr>
            <a:r>
              <a:rPr lang="de-CH" sz="1100" b="1" dirty="0">
                <a:latin typeface="Segoe UI" panose="020B0502040204020203" pitchFamily="34" charset="0"/>
                <a:cs typeface="Segoe UI" panose="020B0502040204020203" pitchFamily="34" charset="0"/>
              </a:rPr>
              <a:t>Argumente / Ansichten</a:t>
            </a:r>
          </a:p>
          <a:p>
            <a:pPr marL="180975" indent="-180975">
              <a:lnSpc>
                <a:spcPct val="100000"/>
              </a:lnSpc>
              <a:buFont typeface="+mj-lt"/>
              <a:buAutoNum type="arabicPeriod"/>
            </a:pPr>
            <a:endParaRPr lang="de-CH" sz="1100" i="1" dirty="0">
              <a:latin typeface="Segoe UI" panose="020B0502040204020203" pitchFamily="34" charset="0"/>
              <a:cs typeface="Segoe UI" panose="020B0502040204020203" pitchFamily="34" charset="0"/>
            </a:endParaRP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Wir sehen </a:t>
            </a:r>
            <a:r>
              <a:rPr lang="de-DE" sz="1100" b="1" i="1" dirty="0">
                <a:latin typeface="Segoe UI" panose="020B0502040204020203" pitchFamily="34" charset="0"/>
                <a:cs typeface="Segoe UI" panose="020B0502040204020203" pitchFamily="34" charset="0"/>
              </a:rPr>
              <a:t>eine Zunahme von Fällen</a:t>
            </a:r>
            <a:r>
              <a:rPr lang="de-DE" sz="1100" i="1" dirty="0">
                <a:latin typeface="Segoe UI" panose="020B0502040204020203" pitchFamily="34" charset="0"/>
                <a:cs typeface="Segoe UI" panose="020B0502040204020203" pitchFamily="34" charset="0"/>
              </a:rPr>
              <a:t>, in denen Gamen </a:t>
            </a:r>
            <a:r>
              <a:rPr lang="de-DE" sz="1100" b="1" i="1" dirty="0">
                <a:latin typeface="Segoe UI" panose="020B0502040204020203" pitchFamily="34" charset="0"/>
                <a:cs typeface="Segoe UI" panose="020B0502040204020203" pitchFamily="34" charset="0"/>
              </a:rPr>
              <a:t>das tägliche Leben </a:t>
            </a:r>
            <a:r>
              <a:rPr lang="de-DE" sz="1100" i="1" dirty="0">
                <a:latin typeface="Segoe UI" panose="020B0502040204020203" pitchFamily="34" charset="0"/>
                <a:cs typeface="Segoe UI" panose="020B0502040204020203" pitchFamily="34" charset="0"/>
              </a:rPr>
              <a:t>und die </a:t>
            </a:r>
            <a:r>
              <a:rPr lang="de-DE" sz="1100" b="1" i="1" dirty="0">
                <a:latin typeface="Segoe UI" panose="020B0502040204020203" pitchFamily="34" charset="0"/>
                <a:cs typeface="Segoe UI" panose="020B0502040204020203" pitchFamily="34" charset="0"/>
              </a:rPr>
              <a:t>Verpflichtungen von Jugendlichen (Freizeit, Familienzeit, …) </a:t>
            </a:r>
            <a:r>
              <a:rPr lang="de-DE" sz="1100" i="1" dirty="0">
                <a:latin typeface="Segoe UI" panose="020B0502040204020203" pitchFamily="34" charset="0"/>
                <a:cs typeface="Segoe UI" panose="020B0502040204020203" pitchFamily="34" charset="0"/>
              </a:rPr>
              <a:t>beeinträchtigt.</a:t>
            </a: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Es ist wichtig, auf ein </a:t>
            </a:r>
            <a:r>
              <a:rPr lang="de-DE" sz="1100" b="1" i="1" dirty="0">
                <a:latin typeface="Segoe UI" panose="020B0502040204020203" pitchFamily="34" charset="0"/>
                <a:cs typeface="Segoe UI" panose="020B0502040204020203" pitchFamily="34" charset="0"/>
              </a:rPr>
              <a:t>Gleichgewicht zwischen Gamen und anderen Lebensbereiche</a:t>
            </a:r>
            <a:r>
              <a:rPr lang="de-DE" sz="1100" i="1" dirty="0">
                <a:latin typeface="Segoe UI" panose="020B0502040204020203" pitchFamily="34" charset="0"/>
                <a:cs typeface="Segoe UI" panose="020B0502040204020203" pitchFamily="34" charset="0"/>
              </a:rPr>
              <a:t>n zu achten, um </a:t>
            </a:r>
            <a:r>
              <a:rPr lang="de-DE" sz="1100" b="1" i="1" dirty="0">
                <a:latin typeface="Segoe UI" panose="020B0502040204020203" pitchFamily="34" charset="0"/>
                <a:cs typeface="Segoe UI" panose="020B0502040204020203" pitchFamily="34" charset="0"/>
              </a:rPr>
              <a:t>Suchtverhalten vorzubeugen</a:t>
            </a:r>
            <a:r>
              <a:rPr lang="de-DE" sz="1100" i="1" dirty="0">
                <a:latin typeface="Segoe UI" panose="020B0502040204020203" pitchFamily="34" charset="0"/>
                <a:cs typeface="Segoe UI" panose="020B0502040204020203" pitchFamily="34" charset="0"/>
              </a:rPr>
              <a:t>.</a:t>
            </a: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Wir empfehlen </a:t>
            </a:r>
            <a:r>
              <a:rPr lang="de-DE" sz="1100" b="1" i="1" dirty="0">
                <a:latin typeface="Segoe UI" panose="020B0502040204020203" pitchFamily="34" charset="0"/>
                <a:cs typeface="Segoe UI" panose="020B0502040204020203" pitchFamily="34" charset="0"/>
              </a:rPr>
              <a:t>Eltern und Lehrpersonen</a:t>
            </a:r>
            <a:r>
              <a:rPr lang="de-DE" sz="1100" i="1" dirty="0">
                <a:latin typeface="Segoe UI" panose="020B0502040204020203" pitchFamily="34" charset="0"/>
                <a:cs typeface="Segoe UI" panose="020B0502040204020203" pitchFamily="34" charset="0"/>
              </a:rPr>
              <a:t>, über </a:t>
            </a:r>
            <a:r>
              <a:rPr lang="de-DE" sz="1100" b="1" i="1" dirty="0">
                <a:latin typeface="Segoe UI" panose="020B0502040204020203" pitchFamily="34" charset="0"/>
                <a:cs typeface="Segoe UI" panose="020B0502040204020203" pitchFamily="34" charset="0"/>
              </a:rPr>
              <a:t>die Anzeichen einer Spielsucht informiert </a:t>
            </a:r>
            <a:r>
              <a:rPr lang="de-DE" sz="1100" i="1" dirty="0">
                <a:latin typeface="Segoe UI" panose="020B0502040204020203" pitchFamily="34" charset="0"/>
                <a:cs typeface="Segoe UI" panose="020B0502040204020203" pitchFamily="34" charset="0"/>
              </a:rPr>
              <a:t>zu sein und frühzeitig etwas zu machen.</a:t>
            </a: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Gamen kann </a:t>
            </a:r>
            <a:r>
              <a:rPr lang="de-DE" sz="1100" b="1" i="1" dirty="0">
                <a:latin typeface="Segoe UI" panose="020B0502040204020203" pitchFamily="34" charset="0"/>
                <a:cs typeface="Segoe UI" panose="020B0502040204020203" pitchFamily="34" charset="0"/>
              </a:rPr>
              <a:t>positive Aspekte </a:t>
            </a:r>
            <a:r>
              <a:rPr lang="de-DE" sz="1100" i="1" dirty="0">
                <a:latin typeface="Segoe UI" panose="020B0502040204020203" pitchFamily="34" charset="0"/>
                <a:cs typeface="Segoe UI" panose="020B0502040204020203" pitchFamily="34" charset="0"/>
              </a:rPr>
              <a:t>haben, aber es ist entscheidend, ein </a:t>
            </a:r>
            <a:r>
              <a:rPr lang="de-DE" sz="1100" b="1" i="1" dirty="0">
                <a:latin typeface="Segoe UI" panose="020B0502040204020203" pitchFamily="34" charset="0"/>
                <a:cs typeface="Segoe UI" panose="020B0502040204020203" pitchFamily="34" charset="0"/>
              </a:rPr>
              <a:t>Bewusstsein für die Risiken </a:t>
            </a:r>
            <a:r>
              <a:rPr lang="de-DE" sz="1100" i="1" dirty="0">
                <a:latin typeface="Segoe UI" panose="020B0502040204020203" pitchFamily="34" charset="0"/>
                <a:cs typeface="Segoe UI" panose="020B0502040204020203" pitchFamily="34" charset="0"/>
              </a:rPr>
              <a:t>zu schaffen.</a:t>
            </a: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Wir bieten </a:t>
            </a:r>
            <a:r>
              <a:rPr lang="de-DE" sz="1100" b="1" i="1" dirty="0">
                <a:latin typeface="Segoe UI" panose="020B0502040204020203" pitchFamily="34" charset="0"/>
                <a:cs typeface="Segoe UI" panose="020B0502040204020203" pitchFamily="34" charset="0"/>
              </a:rPr>
              <a:t>Unterstützung und Hilfestellungen </a:t>
            </a:r>
            <a:r>
              <a:rPr lang="de-DE" sz="1100" i="1" dirty="0">
                <a:latin typeface="Segoe UI" panose="020B0502040204020203" pitchFamily="34" charset="0"/>
                <a:cs typeface="Segoe UI" panose="020B0502040204020203" pitchFamily="34" charset="0"/>
              </a:rPr>
              <a:t>für Familien, um </a:t>
            </a:r>
            <a:r>
              <a:rPr lang="de-DE" sz="1100" b="1" i="1" dirty="0">
                <a:latin typeface="Segoe UI" panose="020B0502040204020203" pitchFamily="34" charset="0"/>
                <a:cs typeface="Segoe UI" panose="020B0502040204020203" pitchFamily="34" charset="0"/>
              </a:rPr>
              <a:t>gesunde Spielgewohnheiten </a:t>
            </a:r>
            <a:r>
              <a:rPr lang="de-DE" sz="1100" i="1" dirty="0">
                <a:latin typeface="Segoe UI" panose="020B0502040204020203" pitchFamily="34" charset="0"/>
                <a:cs typeface="Segoe UI" panose="020B0502040204020203" pitchFamily="34" charset="0"/>
              </a:rPr>
              <a:t>zu fördern und bei Bedarf Hilfe zu suchen.</a:t>
            </a:r>
          </a:p>
          <a:p>
            <a:pPr>
              <a:lnSpc>
                <a:spcPct val="100000"/>
              </a:lnSpc>
            </a:pPr>
            <a:endParaRPr lang="de-CH" sz="800" dirty="0">
              <a:latin typeface="Segoe UI" panose="020B0502040204020203" pitchFamily="34" charset="0"/>
              <a:cs typeface="Segoe UI" panose="020B0502040204020203" pitchFamily="34" charset="0"/>
            </a:endParaRPr>
          </a:p>
          <a:p>
            <a:pPr>
              <a:lnSpc>
                <a:spcPct val="100000"/>
              </a:lnSpc>
            </a:pPr>
            <a:r>
              <a:rPr lang="de-CH" sz="1100" b="1" dirty="0">
                <a:latin typeface="Segoe UI" panose="020B0502040204020203" pitchFamily="34" charset="0"/>
                <a:cs typeface="Segoe UI" panose="020B0502040204020203" pitchFamily="34" charset="0"/>
              </a:rPr>
              <a:t>Weitere Argumente</a:t>
            </a:r>
          </a:p>
          <a:p>
            <a:pPr>
              <a:lnSpc>
                <a:spcPct val="150000"/>
              </a:lnSpc>
            </a:pPr>
            <a:r>
              <a:rPr lang="de-CH" sz="1000" dirty="0">
                <a:latin typeface="Segoe UI" panose="020B0502040204020203" pitchFamily="34" charset="0"/>
                <a:cs typeface="Segoe UI" panose="020B0502040204020203"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342904" indent="-342904">
              <a:lnSpc>
                <a:spcPct val="100000"/>
              </a:lnSpc>
              <a:buFont typeface="Wingdings" panose="05000000000000000000" pitchFamily="2" charset="2"/>
              <a:buChar char="ü"/>
            </a:pPr>
            <a:endParaRPr lang="de-CH" sz="12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04489180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1576EB53-9213-D720-3EDF-D4678B9489C2}"/>
              </a:ext>
            </a:extLst>
          </p:cNvPr>
          <p:cNvSpPr>
            <a:spLocks noGrp="1"/>
          </p:cNvSpPr>
          <p:nvPr>
            <p:ph type="sldNum" sz="quarter" idx="12"/>
          </p:nvPr>
        </p:nvSpPr>
        <p:spPr/>
        <p:txBody>
          <a:bodyPr/>
          <a:lstStyle/>
          <a:p>
            <a:fld id="{5C0F6D3F-FC36-4F77-B0F2-B0A0BBFF94E6}" type="slidenum">
              <a:rPr lang="de-CH" smtClean="0"/>
              <a:pPr/>
              <a:t>6</a:t>
            </a:fld>
            <a:endParaRPr lang="de-CH" dirty="0"/>
          </a:p>
        </p:txBody>
      </p:sp>
      <p:sp>
        <p:nvSpPr>
          <p:cNvPr id="6" name="Titel 5">
            <a:extLst>
              <a:ext uri="{FF2B5EF4-FFF2-40B4-BE49-F238E27FC236}">
                <a16:creationId xmlns:a16="http://schemas.microsoft.com/office/drawing/2014/main" id="{C7F289EF-E0B2-4AD6-F342-3332D3C52076}"/>
              </a:ext>
            </a:extLst>
          </p:cNvPr>
          <p:cNvSpPr>
            <a:spLocks noGrp="1"/>
          </p:cNvSpPr>
          <p:nvPr>
            <p:ph type="title"/>
          </p:nvPr>
        </p:nvSpPr>
        <p:spPr/>
        <p:txBody>
          <a:bodyPr/>
          <a:lstStyle/>
          <a:p>
            <a:r>
              <a:rPr lang="de-CH" sz="2800" dirty="0">
                <a:latin typeface="Segoe UI" panose="020B0502040204020203" pitchFamily="34" charset="0"/>
                <a:cs typeface="Segoe UI" panose="020B0502040204020203" pitchFamily="34" charset="0"/>
              </a:rPr>
              <a:t>Arzt / Ärztin</a:t>
            </a:r>
          </a:p>
        </p:txBody>
      </p:sp>
      <p:sp>
        <p:nvSpPr>
          <p:cNvPr id="8" name="Titel 5">
            <a:extLst>
              <a:ext uri="{FF2B5EF4-FFF2-40B4-BE49-F238E27FC236}">
                <a16:creationId xmlns:a16="http://schemas.microsoft.com/office/drawing/2014/main" id="{193EF97C-C3E2-27A7-E6A8-DA6C6A0A59B8}"/>
              </a:ext>
            </a:extLst>
          </p:cNvPr>
          <p:cNvSpPr txBox="1">
            <a:spLocks/>
          </p:cNvSpPr>
          <p:nvPr/>
        </p:nvSpPr>
        <p:spPr>
          <a:xfrm>
            <a:off x="519956" y="863360"/>
            <a:ext cx="8184777" cy="4178538"/>
          </a:xfrm>
          <a:prstGeom prst="rect">
            <a:avLst/>
          </a:prstGeom>
        </p:spPr>
        <p:txBody>
          <a:bodyPr vert="horz" lIns="91440" tIns="45721" rIns="91440" bIns="45721" rtlCol="0" anchor="t">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00000"/>
              </a:lnSpc>
            </a:pPr>
            <a:r>
              <a:rPr lang="de-CH" sz="1100" b="1" dirty="0">
                <a:latin typeface="Segoe UI" panose="020B0502040204020203" pitchFamily="34" charset="0"/>
                <a:cs typeface="Segoe UI" panose="020B0502040204020203" pitchFamily="34" charset="0"/>
              </a:rPr>
              <a:t>Information</a:t>
            </a:r>
          </a:p>
          <a:p>
            <a:pPr>
              <a:lnSpc>
                <a:spcPct val="100000"/>
              </a:lnSpc>
            </a:pPr>
            <a:r>
              <a:rPr lang="de-CH" sz="1100" dirty="0">
                <a:latin typeface="Segoe UI" panose="020B0502040204020203" pitchFamily="34" charset="0"/>
                <a:cs typeface="Segoe UI" panose="020B0502040204020203" pitchFamily="34" charset="0"/>
              </a:rPr>
              <a:t>Folgende Argumente helfen dir für die Diskussion. Bespreche in deiner Gruppe die Argumente und überlegt euch ein mögliches Vorgehen in der Diskussion. Evtl. findet ihr in der Gruppe weitere Argumente. Schreibe diese auch auf dieses Blatt. </a:t>
            </a:r>
          </a:p>
          <a:p>
            <a:pPr>
              <a:lnSpc>
                <a:spcPct val="100000"/>
              </a:lnSpc>
            </a:pPr>
            <a:endParaRPr lang="de-CH" sz="1100" dirty="0">
              <a:latin typeface="Segoe UI" panose="020B0502040204020203" pitchFamily="34" charset="0"/>
              <a:cs typeface="Segoe UI" panose="020B0502040204020203" pitchFamily="34" charset="0"/>
            </a:endParaRPr>
          </a:p>
          <a:p>
            <a:pPr>
              <a:lnSpc>
                <a:spcPct val="100000"/>
              </a:lnSpc>
            </a:pPr>
            <a:r>
              <a:rPr lang="de-CH" sz="1100" b="1" dirty="0">
                <a:latin typeface="Segoe UI" panose="020B0502040204020203" pitchFamily="34" charset="0"/>
                <a:cs typeface="Segoe UI" panose="020B0502040204020203" pitchFamily="34" charset="0"/>
              </a:rPr>
              <a:t>Argumente / Ansichten</a:t>
            </a:r>
          </a:p>
          <a:p>
            <a:pPr marL="180975" indent="-180975">
              <a:lnSpc>
                <a:spcPct val="100000"/>
              </a:lnSpc>
              <a:buFont typeface="+mj-lt"/>
              <a:buAutoNum type="arabicPeriod"/>
            </a:pPr>
            <a:endParaRPr lang="de-CH" sz="1100" i="1" dirty="0">
              <a:latin typeface="Segoe UI" panose="020B0502040204020203" pitchFamily="34" charset="0"/>
              <a:cs typeface="Segoe UI" panose="020B0502040204020203" pitchFamily="34" charset="0"/>
            </a:endParaRP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Wir beobachten </a:t>
            </a:r>
            <a:r>
              <a:rPr lang="de-DE" sz="1100" b="1" i="1" dirty="0">
                <a:latin typeface="Segoe UI" panose="020B0502040204020203" pitchFamily="34" charset="0"/>
                <a:cs typeface="Segoe UI" panose="020B0502040204020203" pitchFamily="34" charset="0"/>
              </a:rPr>
              <a:t>gesundheitliche Probleme</a:t>
            </a:r>
            <a:r>
              <a:rPr lang="de-DE" sz="1100" i="1" dirty="0">
                <a:latin typeface="Segoe UI" panose="020B0502040204020203" pitchFamily="34" charset="0"/>
                <a:cs typeface="Segoe UI" panose="020B0502040204020203" pitchFamily="34" charset="0"/>
              </a:rPr>
              <a:t> wie </a:t>
            </a:r>
            <a:r>
              <a:rPr lang="de-DE" sz="1100" b="1" i="1" dirty="0">
                <a:latin typeface="Segoe UI" panose="020B0502040204020203" pitchFamily="34" charset="0"/>
                <a:cs typeface="Segoe UI" panose="020B0502040204020203" pitchFamily="34" charset="0"/>
              </a:rPr>
              <a:t>Augenbelastung</a:t>
            </a:r>
            <a:r>
              <a:rPr lang="de-DE" sz="1100" i="1" dirty="0">
                <a:latin typeface="Segoe UI" panose="020B0502040204020203" pitchFamily="34" charset="0"/>
                <a:cs typeface="Segoe UI" panose="020B0502040204020203" pitchFamily="34" charset="0"/>
              </a:rPr>
              <a:t>, </a:t>
            </a:r>
            <a:r>
              <a:rPr lang="de-DE" sz="1100" b="1" i="1" dirty="0">
                <a:latin typeface="Segoe UI" panose="020B0502040204020203" pitchFamily="34" charset="0"/>
                <a:cs typeface="Segoe UI" panose="020B0502040204020203" pitchFamily="34" charset="0"/>
              </a:rPr>
              <a:t>schlechte Haltung </a:t>
            </a:r>
            <a:r>
              <a:rPr lang="de-DE" sz="1100" i="1" dirty="0">
                <a:latin typeface="Segoe UI" panose="020B0502040204020203" pitchFamily="34" charset="0"/>
                <a:cs typeface="Segoe UI" panose="020B0502040204020203" pitchFamily="34" charset="0"/>
              </a:rPr>
              <a:t>und </a:t>
            </a:r>
            <a:r>
              <a:rPr lang="de-DE" sz="1100" b="1" i="1" dirty="0">
                <a:latin typeface="Segoe UI" panose="020B0502040204020203" pitchFamily="34" charset="0"/>
                <a:cs typeface="Segoe UI" panose="020B0502040204020203" pitchFamily="34" charset="0"/>
              </a:rPr>
              <a:t>mangelnde körperliche Fitness </a:t>
            </a:r>
            <a:r>
              <a:rPr lang="de-DE" sz="1100" i="1" dirty="0">
                <a:latin typeface="Segoe UI" panose="020B0502040204020203" pitchFamily="34" charset="0"/>
                <a:cs typeface="Segoe UI" panose="020B0502040204020203" pitchFamily="34" charset="0"/>
              </a:rPr>
              <a:t>bei jungen </a:t>
            </a:r>
            <a:r>
              <a:rPr lang="de-DE" sz="1100" i="1" dirty="0" err="1">
                <a:latin typeface="Segoe UI" panose="020B0502040204020203" pitchFamily="34" charset="0"/>
                <a:cs typeface="Segoe UI" panose="020B0502040204020203" pitchFamily="34" charset="0"/>
              </a:rPr>
              <a:t>Gamer:innen</a:t>
            </a:r>
            <a:r>
              <a:rPr lang="de-DE" sz="1100" i="1" dirty="0">
                <a:latin typeface="Segoe UI" panose="020B0502040204020203" pitchFamily="34" charset="0"/>
                <a:cs typeface="Segoe UI" panose="020B0502040204020203" pitchFamily="34" charset="0"/>
              </a:rPr>
              <a:t>.</a:t>
            </a: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Wir betonen die </a:t>
            </a:r>
            <a:r>
              <a:rPr lang="de-DE" sz="1100" b="1" i="1" dirty="0">
                <a:latin typeface="Segoe UI" panose="020B0502040204020203" pitchFamily="34" charset="0"/>
                <a:cs typeface="Segoe UI" panose="020B0502040204020203" pitchFamily="34" charset="0"/>
              </a:rPr>
              <a:t>Bedeutung von </a:t>
            </a:r>
            <a:r>
              <a:rPr lang="de-DE" sz="1100" b="1" i="1" dirty="0" err="1">
                <a:latin typeface="Segoe UI" panose="020B0502040204020203" pitchFamily="34" charset="0"/>
                <a:cs typeface="Segoe UI" panose="020B0502040204020203" pitchFamily="34" charset="0"/>
              </a:rPr>
              <a:t>regelmässigen</a:t>
            </a:r>
            <a:r>
              <a:rPr lang="de-DE" sz="1100" b="1" i="1" dirty="0">
                <a:latin typeface="Segoe UI" panose="020B0502040204020203" pitchFamily="34" charset="0"/>
                <a:cs typeface="Segoe UI" panose="020B0502040204020203" pitchFamily="34" charset="0"/>
              </a:rPr>
              <a:t> Pausen </a:t>
            </a:r>
            <a:r>
              <a:rPr lang="de-DE" sz="1100" i="1" dirty="0">
                <a:latin typeface="Segoe UI" panose="020B0502040204020203" pitchFamily="34" charset="0"/>
                <a:cs typeface="Segoe UI" panose="020B0502040204020203" pitchFamily="34" charset="0"/>
              </a:rPr>
              <a:t>und </a:t>
            </a:r>
            <a:r>
              <a:rPr lang="de-DE" sz="1100" b="1" i="1" dirty="0">
                <a:latin typeface="Segoe UI" panose="020B0502040204020203" pitchFamily="34" charset="0"/>
                <a:cs typeface="Segoe UI" panose="020B0502040204020203" pitchFamily="34" charset="0"/>
              </a:rPr>
              <a:t>ergonomischen Spielumgebungen (Sitzung- und oder Stehpositionen), </a:t>
            </a:r>
            <a:r>
              <a:rPr lang="de-DE" sz="1100" i="1" dirty="0">
                <a:latin typeface="Segoe UI" panose="020B0502040204020203" pitchFamily="34" charset="0"/>
                <a:cs typeface="Segoe UI" panose="020B0502040204020203" pitchFamily="34" charset="0"/>
              </a:rPr>
              <a:t>um </a:t>
            </a:r>
            <a:r>
              <a:rPr lang="de-DE" sz="1100" b="1" i="1" dirty="0">
                <a:latin typeface="Segoe UI" panose="020B0502040204020203" pitchFamily="34" charset="0"/>
                <a:cs typeface="Segoe UI" panose="020B0502040204020203" pitchFamily="34" charset="0"/>
              </a:rPr>
              <a:t>langfristige Gesundheitsschäden </a:t>
            </a:r>
            <a:r>
              <a:rPr lang="de-DE" sz="1100" i="1" dirty="0">
                <a:latin typeface="Segoe UI" panose="020B0502040204020203" pitchFamily="34" charset="0"/>
                <a:cs typeface="Segoe UI" panose="020B0502040204020203" pitchFamily="34" charset="0"/>
              </a:rPr>
              <a:t>zu vermeiden.</a:t>
            </a: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Ich erkenne die </a:t>
            </a:r>
            <a:r>
              <a:rPr lang="de-DE" sz="1100" b="1" i="1" dirty="0">
                <a:latin typeface="Segoe UI" panose="020B0502040204020203" pitchFamily="34" charset="0"/>
                <a:cs typeface="Segoe UI" panose="020B0502040204020203" pitchFamily="34" charset="0"/>
              </a:rPr>
              <a:t>Vorteile von Spielen für die kognitive Entwicklung</a:t>
            </a:r>
            <a:r>
              <a:rPr lang="de-DE" sz="1100" i="1" dirty="0">
                <a:latin typeface="Segoe UI" panose="020B0502040204020203" pitchFamily="34" charset="0"/>
                <a:cs typeface="Segoe UI" panose="020B0502040204020203" pitchFamily="34" charset="0"/>
              </a:rPr>
              <a:t>, rate aber zu einer </a:t>
            </a:r>
            <a:r>
              <a:rPr lang="de-DE" sz="1100" b="1" i="1" dirty="0">
                <a:latin typeface="Segoe UI" panose="020B0502040204020203" pitchFamily="34" charset="0"/>
                <a:cs typeface="Segoe UI" panose="020B0502040204020203" pitchFamily="34" charset="0"/>
              </a:rPr>
              <a:t>ausgewogenen Routine </a:t>
            </a:r>
            <a:r>
              <a:rPr lang="de-DE" sz="1100" i="1" dirty="0">
                <a:latin typeface="Segoe UI" panose="020B0502040204020203" pitchFamily="34" charset="0"/>
                <a:cs typeface="Segoe UI" panose="020B0502040204020203" pitchFamily="34" charset="0"/>
              </a:rPr>
              <a:t>mit </a:t>
            </a:r>
            <a:r>
              <a:rPr lang="de-DE" sz="1100" b="1" i="1" dirty="0">
                <a:latin typeface="Segoe UI" panose="020B0502040204020203" pitchFamily="34" charset="0"/>
                <a:cs typeface="Segoe UI" panose="020B0502040204020203" pitchFamily="34" charset="0"/>
              </a:rPr>
              <a:t>körperlicher Aktivität</a:t>
            </a:r>
            <a:r>
              <a:rPr lang="de-DE" sz="1100" i="1" dirty="0">
                <a:latin typeface="Segoe UI" panose="020B0502040204020203" pitchFamily="34" charset="0"/>
                <a:cs typeface="Segoe UI" panose="020B0502040204020203" pitchFamily="34" charset="0"/>
              </a:rPr>
              <a:t>.</a:t>
            </a: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Wir sehen einen </a:t>
            </a:r>
            <a:r>
              <a:rPr lang="de-DE" sz="1100" b="1" i="1" dirty="0">
                <a:latin typeface="Segoe UI" panose="020B0502040204020203" pitchFamily="34" charset="0"/>
                <a:cs typeface="Segoe UI" panose="020B0502040204020203" pitchFamily="34" charset="0"/>
              </a:rPr>
              <a:t>Zusammenhang</a:t>
            </a:r>
            <a:r>
              <a:rPr lang="de-DE" sz="1100" i="1" dirty="0">
                <a:latin typeface="Segoe UI" panose="020B0502040204020203" pitchFamily="34" charset="0"/>
                <a:cs typeface="Segoe UI" panose="020B0502040204020203" pitchFamily="34" charset="0"/>
              </a:rPr>
              <a:t> zwischen </a:t>
            </a:r>
            <a:r>
              <a:rPr lang="de-DE" sz="1100" b="1" i="1" dirty="0" err="1">
                <a:latin typeface="Segoe UI" panose="020B0502040204020203" pitchFamily="34" charset="0"/>
                <a:cs typeface="Segoe UI" panose="020B0502040204020203" pitchFamily="34" charset="0"/>
              </a:rPr>
              <a:t>übermässigem</a:t>
            </a:r>
            <a:r>
              <a:rPr lang="de-DE" sz="1100" b="1" i="1" dirty="0">
                <a:latin typeface="Segoe UI" panose="020B0502040204020203" pitchFamily="34" charset="0"/>
                <a:cs typeface="Segoe UI" panose="020B0502040204020203" pitchFamily="34" charset="0"/>
              </a:rPr>
              <a:t> Gamen und Schlafstörungen</a:t>
            </a:r>
            <a:r>
              <a:rPr lang="de-DE" sz="1100" i="1" dirty="0">
                <a:latin typeface="Segoe UI" panose="020B0502040204020203" pitchFamily="34" charset="0"/>
                <a:cs typeface="Segoe UI" panose="020B0502040204020203" pitchFamily="34" charset="0"/>
              </a:rPr>
              <a:t>, was die </a:t>
            </a:r>
            <a:r>
              <a:rPr lang="de-DE" sz="1100" b="1" i="1" dirty="0">
                <a:latin typeface="Segoe UI" panose="020B0502040204020203" pitchFamily="34" charset="0"/>
                <a:cs typeface="Segoe UI" panose="020B0502040204020203" pitchFamily="34" charset="0"/>
              </a:rPr>
              <a:t>schulische Leistung </a:t>
            </a:r>
            <a:r>
              <a:rPr lang="de-DE" sz="1100" i="1" dirty="0">
                <a:latin typeface="Segoe UI" panose="020B0502040204020203" pitchFamily="34" charset="0"/>
                <a:cs typeface="Segoe UI" panose="020B0502040204020203" pitchFamily="34" charset="0"/>
              </a:rPr>
              <a:t>beeinträchtigen kann.</a:t>
            </a: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Wir arbeiten mit Familien zusammen, um Aufklärung über gesunde Lebensgewohnheiten zu bieten, die Gaming </a:t>
            </a:r>
            <a:r>
              <a:rPr lang="de-DE" sz="1100" i="1" dirty="0" err="1">
                <a:latin typeface="Segoe UI" panose="020B0502040204020203" pitchFamily="34" charset="0"/>
                <a:cs typeface="Segoe UI" panose="020B0502040204020203" pitchFamily="34" charset="0"/>
              </a:rPr>
              <a:t>einschliessen</a:t>
            </a:r>
            <a:r>
              <a:rPr lang="de-DE" sz="1100" i="1" dirty="0">
                <a:latin typeface="Segoe UI" panose="020B0502040204020203" pitchFamily="34" charset="0"/>
                <a:cs typeface="Segoe UI" panose="020B0502040204020203" pitchFamily="34" charset="0"/>
              </a:rPr>
              <a:t>, aber nicht davon dominiert werden.</a:t>
            </a:r>
          </a:p>
          <a:p>
            <a:pPr>
              <a:lnSpc>
                <a:spcPct val="100000"/>
              </a:lnSpc>
            </a:pPr>
            <a:endParaRPr lang="de-CH" sz="1100" dirty="0">
              <a:latin typeface="Segoe UI" panose="020B0502040204020203" pitchFamily="34" charset="0"/>
              <a:cs typeface="Segoe UI" panose="020B0502040204020203" pitchFamily="34" charset="0"/>
            </a:endParaRPr>
          </a:p>
          <a:p>
            <a:pPr>
              <a:lnSpc>
                <a:spcPct val="100000"/>
              </a:lnSpc>
            </a:pPr>
            <a:r>
              <a:rPr lang="de-CH" sz="1100" b="1" dirty="0">
                <a:latin typeface="Segoe UI" panose="020B0502040204020203" pitchFamily="34" charset="0"/>
                <a:cs typeface="Segoe UI" panose="020B0502040204020203" pitchFamily="34" charset="0"/>
              </a:rPr>
              <a:t>Weitere Argumente</a:t>
            </a:r>
          </a:p>
          <a:p>
            <a:pPr>
              <a:lnSpc>
                <a:spcPct val="150000"/>
              </a:lnSpc>
            </a:pPr>
            <a:r>
              <a:rPr lang="de-CH" sz="1000" dirty="0">
                <a:latin typeface="Segoe UI" panose="020B0502040204020203" pitchFamily="34" charset="0"/>
                <a:cs typeface="Segoe UI" panose="020B0502040204020203"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marL="171450" indent="-171450">
              <a:lnSpc>
                <a:spcPct val="100000"/>
              </a:lnSpc>
              <a:buFont typeface="Arial" panose="020B0604020202020204" pitchFamily="34" charset="0"/>
              <a:buChar char="•"/>
            </a:pPr>
            <a:endParaRPr lang="de-CH" sz="1000" dirty="0">
              <a:latin typeface="Segoe UI" panose="020B0502040204020203" pitchFamily="34" charset="0"/>
              <a:cs typeface="Segoe UI" panose="020B0502040204020203" pitchFamily="34" charset="0"/>
            </a:endParaRPr>
          </a:p>
          <a:p>
            <a:pPr marL="342904" indent="-342904">
              <a:lnSpc>
                <a:spcPct val="100000"/>
              </a:lnSpc>
              <a:buFont typeface="Wingdings" panose="05000000000000000000" pitchFamily="2" charset="2"/>
              <a:buChar char="ü"/>
            </a:pPr>
            <a:endParaRPr lang="de-CH" sz="12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63072438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1576EB53-9213-D720-3EDF-D4678B9489C2}"/>
              </a:ext>
            </a:extLst>
          </p:cNvPr>
          <p:cNvSpPr>
            <a:spLocks noGrp="1"/>
          </p:cNvSpPr>
          <p:nvPr>
            <p:ph type="sldNum" sz="quarter" idx="12"/>
          </p:nvPr>
        </p:nvSpPr>
        <p:spPr/>
        <p:txBody>
          <a:bodyPr/>
          <a:lstStyle/>
          <a:p>
            <a:fld id="{5C0F6D3F-FC36-4F77-B0F2-B0A0BBFF94E6}" type="slidenum">
              <a:rPr lang="de-CH" smtClean="0"/>
              <a:pPr/>
              <a:t>7</a:t>
            </a:fld>
            <a:endParaRPr lang="de-CH" dirty="0"/>
          </a:p>
        </p:txBody>
      </p:sp>
      <p:sp>
        <p:nvSpPr>
          <p:cNvPr id="6" name="Titel 5">
            <a:extLst>
              <a:ext uri="{FF2B5EF4-FFF2-40B4-BE49-F238E27FC236}">
                <a16:creationId xmlns:a16="http://schemas.microsoft.com/office/drawing/2014/main" id="{C7F289EF-E0B2-4AD6-F342-3332D3C52076}"/>
              </a:ext>
            </a:extLst>
          </p:cNvPr>
          <p:cNvSpPr>
            <a:spLocks noGrp="1"/>
          </p:cNvSpPr>
          <p:nvPr>
            <p:ph type="title"/>
          </p:nvPr>
        </p:nvSpPr>
        <p:spPr/>
        <p:txBody>
          <a:bodyPr/>
          <a:lstStyle/>
          <a:p>
            <a:r>
              <a:rPr lang="de-CH" sz="2800" dirty="0" err="1">
                <a:latin typeface="Segoe UI" panose="020B0502040204020203" pitchFamily="34" charset="0"/>
                <a:cs typeface="Segoe UI" panose="020B0502040204020203" pitchFamily="34" charset="0"/>
              </a:rPr>
              <a:t>Gameentwickler:in</a:t>
            </a:r>
            <a:endParaRPr lang="de-CH" sz="2800" dirty="0">
              <a:latin typeface="Segoe UI" panose="020B0502040204020203" pitchFamily="34" charset="0"/>
              <a:cs typeface="Segoe UI" panose="020B0502040204020203" pitchFamily="34" charset="0"/>
            </a:endParaRPr>
          </a:p>
        </p:txBody>
      </p:sp>
      <p:sp>
        <p:nvSpPr>
          <p:cNvPr id="8" name="Titel 5">
            <a:extLst>
              <a:ext uri="{FF2B5EF4-FFF2-40B4-BE49-F238E27FC236}">
                <a16:creationId xmlns:a16="http://schemas.microsoft.com/office/drawing/2014/main" id="{193EF97C-C3E2-27A7-E6A8-DA6C6A0A59B8}"/>
              </a:ext>
            </a:extLst>
          </p:cNvPr>
          <p:cNvSpPr txBox="1">
            <a:spLocks/>
          </p:cNvSpPr>
          <p:nvPr/>
        </p:nvSpPr>
        <p:spPr>
          <a:xfrm>
            <a:off x="519956" y="863360"/>
            <a:ext cx="8184777" cy="4178538"/>
          </a:xfrm>
          <a:prstGeom prst="rect">
            <a:avLst/>
          </a:prstGeom>
        </p:spPr>
        <p:txBody>
          <a:bodyPr vert="horz" lIns="91440" tIns="45721" rIns="91440" bIns="45721" rtlCol="0" anchor="t">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00000"/>
              </a:lnSpc>
            </a:pPr>
            <a:r>
              <a:rPr lang="de-CH" sz="1100" b="1" dirty="0">
                <a:latin typeface="Segoe UI" panose="020B0502040204020203" pitchFamily="34" charset="0"/>
                <a:cs typeface="Segoe UI" panose="020B0502040204020203" pitchFamily="34" charset="0"/>
              </a:rPr>
              <a:t>Information</a:t>
            </a:r>
          </a:p>
          <a:p>
            <a:pPr>
              <a:lnSpc>
                <a:spcPct val="100000"/>
              </a:lnSpc>
            </a:pPr>
            <a:r>
              <a:rPr lang="de-CH" sz="1100" dirty="0">
                <a:latin typeface="Segoe UI" panose="020B0502040204020203" pitchFamily="34" charset="0"/>
                <a:cs typeface="Segoe UI" panose="020B0502040204020203" pitchFamily="34" charset="0"/>
              </a:rPr>
              <a:t>Folgende Argumente helfen dir für die Diskussion. Bespreche in deiner Gruppe die Argumente und überlegt euch ein mögliches Vorgehen in der Diskussion. Evtl. findet ihr in der Gruppe weitere Argumente. Schreibe diese auch auf dieses Blatt. </a:t>
            </a:r>
          </a:p>
          <a:p>
            <a:pPr>
              <a:lnSpc>
                <a:spcPct val="100000"/>
              </a:lnSpc>
            </a:pPr>
            <a:endParaRPr lang="de-CH" sz="1100" dirty="0">
              <a:latin typeface="Segoe UI" panose="020B0502040204020203" pitchFamily="34" charset="0"/>
              <a:cs typeface="Segoe UI" panose="020B0502040204020203" pitchFamily="34" charset="0"/>
            </a:endParaRPr>
          </a:p>
          <a:p>
            <a:pPr>
              <a:lnSpc>
                <a:spcPct val="100000"/>
              </a:lnSpc>
            </a:pPr>
            <a:r>
              <a:rPr lang="de-CH" sz="1100" b="1" dirty="0">
                <a:latin typeface="Segoe UI" panose="020B0502040204020203" pitchFamily="34" charset="0"/>
                <a:cs typeface="Segoe UI" panose="020B0502040204020203" pitchFamily="34" charset="0"/>
              </a:rPr>
              <a:t>Argumente / Ansichten</a:t>
            </a:r>
          </a:p>
          <a:p>
            <a:pPr marL="180975" indent="-180975">
              <a:lnSpc>
                <a:spcPct val="100000"/>
              </a:lnSpc>
              <a:buFont typeface="+mj-lt"/>
              <a:buAutoNum type="arabicPeriod"/>
            </a:pPr>
            <a:endParaRPr lang="de-CH" sz="1100" i="1" dirty="0">
              <a:latin typeface="Segoe UI" panose="020B0502040204020203" pitchFamily="34" charset="0"/>
              <a:cs typeface="Segoe UI" panose="020B0502040204020203" pitchFamily="34" charset="0"/>
            </a:endParaRP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Wir konzentrieren uns darauf, Spiele zu schaffen, die </a:t>
            </a:r>
            <a:r>
              <a:rPr lang="de-DE" sz="1100" b="1" i="1" dirty="0">
                <a:latin typeface="Segoe UI" panose="020B0502040204020203" pitchFamily="34" charset="0"/>
                <a:cs typeface="Segoe UI" panose="020B0502040204020203" pitchFamily="34" charset="0"/>
              </a:rPr>
              <a:t>Bildungsinhalte auf unterhaltsame Weise </a:t>
            </a:r>
            <a:r>
              <a:rPr lang="de-DE" sz="1100" i="1" dirty="0">
                <a:latin typeface="Segoe UI" panose="020B0502040204020203" pitchFamily="34" charset="0"/>
                <a:cs typeface="Segoe UI" panose="020B0502040204020203" pitchFamily="34" charset="0"/>
              </a:rPr>
              <a:t>vermitteln und </a:t>
            </a:r>
            <a:r>
              <a:rPr lang="de-DE" sz="1100" b="1" i="1" dirty="0">
                <a:latin typeface="Segoe UI" panose="020B0502040204020203" pitchFamily="34" charset="0"/>
                <a:cs typeface="Segoe UI" panose="020B0502040204020203" pitchFamily="34" charset="0"/>
              </a:rPr>
              <a:t>kritisches Denken</a:t>
            </a:r>
            <a:r>
              <a:rPr lang="de-DE" sz="1100" i="1" dirty="0">
                <a:latin typeface="Segoe UI" panose="020B0502040204020203" pitchFamily="34" charset="0"/>
                <a:cs typeface="Segoe UI" panose="020B0502040204020203" pitchFamily="34" charset="0"/>
              </a:rPr>
              <a:t> fördern.</a:t>
            </a: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Wir planen </a:t>
            </a:r>
            <a:r>
              <a:rPr lang="de-DE" sz="1100" b="1" i="1" dirty="0">
                <a:latin typeface="Segoe UI" panose="020B0502040204020203" pitchFamily="34" charset="0"/>
                <a:cs typeface="Segoe UI" panose="020B0502040204020203" pitchFamily="34" charset="0"/>
              </a:rPr>
              <a:t>Funktionen in den Spielen </a:t>
            </a:r>
            <a:r>
              <a:rPr lang="de-DE" sz="1100" i="1" dirty="0">
                <a:latin typeface="Segoe UI" panose="020B0502040204020203" pitchFamily="34" charset="0"/>
                <a:cs typeface="Segoe UI" panose="020B0502040204020203" pitchFamily="34" charset="0"/>
              </a:rPr>
              <a:t>ein, die die </a:t>
            </a:r>
            <a:r>
              <a:rPr lang="de-DE" sz="1100" i="1" dirty="0" err="1">
                <a:latin typeface="Segoe UI" panose="020B0502040204020203" pitchFamily="34" charset="0"/>
                <a:cs typeface="Segoe UI" panose="020B0502040204020203" pitchFamily="34" charset="0"/>
              </a:rPr>
              <a:t>Spieler:innen</a:t>
            </a:r>
            <a:r>
              <a:rPr lang="de-DE" sz="1100" i="1" dirty="0">
                <a:latin typeface="Segoe UI" panose="020B0502040204020203" pitchFamily="34" charset="0"/>
                <a:cs typeface="Segoe UI" panose="020B0502040204020203" pitchFamily="34" charset="0"/>
              </a:rPr>
              <a:t> dazu ermutigen, </a:t>
            </a:r>
            <a:r>
              <a:rPr lang="de-DE" sz="1100" b="1" i="1" dirty="0">
                <a:latin typeface="Segoe UI" panose="020B0502040204020203" pitchFamily="34" charset="0"/>
                <a:cs typeface="Segoe UI" panose="020B0502040204020203" pitchFamily="34" charset="0"/>
              </a:rPr>
              <a:t>Pausen zu machen und Spielzeiten zu begrenzen</a:t>
            </a:r>
            <a:r>
              <a:rPr lang="de-DE" sz="1100" i="1" dirty="0">
                <a:latin typeface="Segoe UI" panose="020B0502040204020203" pitchFamily="34" charset="0"/>
                <a:cs typeface="Segoe UI" panose="020B0502040204020203" pitchFamily="34" charset="0"/>
              </a:rPr>
              <a:t>.</a:t>
            </a: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Wir arbeiten an der Schaffung </a:t>
            </a:r>
            <a:r>
              <a:rPr lang="de-DE" sz="1100" b="1" i="1" dirty="0">
                <a:latin typeface="Segoe UI" panose="020B0502040204020203" pitchFamily="34" charset="0"/>
                <a:cs typeface="Segoe UI" panose="020B0502040204020203" pitchFamily="34" charset="0"/>
              </a:rPr>
              <a:t>sicherer Online-Umgebungen</a:t>
            </a:r>
            <a:r>
              <a:rPr lang="de-DE" sz="1100" i="1" dirty="0">
                <a:latin typeface="Segoe UI" panose="020B0502040204020203" pitchFamily="34" charset="0"/>
                <a:cs typeface="Segoe UI" panose="020B0502040204020203" pitchFamily="34" charset="0"/>
              </a:rPr>
              <a:t>, um </a:t>
            </a:r>
            <a:r>
              <a:rPr lang="de-DE" sz="1100" b="1" i="1" dirty="0">
                <a:latin typeface="Segoe UI" panose="020B0502040204020203" pitchFamily="34" charset="0"/>
                <a:cs typeface="Segoe UI" panose="020B0502040204020203" pitchFamily="34" charset="0"/>
              </a:rPr>
              <a:t>positive soziale Interaktionen </a:t>
            </a:r>
            <a:r>
              <a:rPr lang="de-DE" sz="1100" i="1" dirty="0">
                <a:latin typeface="Segoe UI" panose="020B0502040204020203" pitchFamily="34" charset="0"/>
                <a:cs typeface="Segoe UI" panose="020B0502040204020203" pitchFamily="34" charset="0"/>
              </a:rPr>
              <a:t>zu fördern.</a:t>
            </a: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Wir nehmen </a:t>
            </a:r>
            <a:r>
              <a:rPr lang="de-DE" sz="1100" b="1" i="1" dirty="0">
                <a:latin typeface="Segoe UI" panose="020B0502040204020203" pitchFamily="34" charset="0"/>
                <a:cs typeface="Segoe UI" panose="020B0502040204020203" pitchFamily="34" charset="0"/>
              </a:rPr>
              <a:t>Feedback von </a:t>
            </a:r>
            <a:r>
              <a:rPr lang="de-DE" sz="1100" b="1" i="1" dirty="0" err="1">
                <a:latin typeface="Segoe UI" panose="020B0502040204020203" pitchFamily="34" charset="0"/>
                <a:cs typeface="Segoe UI" panose="020B0502040204020203" pitchFamily="34" charset="0"/>
              </a:rPr>
              <a:t>Spieler:innen</a:t>
            </a:r>
            <a:r>
              <a:rPr lang="de-DE" sz="1100" b="1" i="1" dirty="0">
                <a:latin typeface="Segoe UI" panose="020B0502040204020203" pitchFamily="34" charset="0"/>
                <a:cs typeface="Segoe UI" panose="020B0502040204020203" pitchFamily="34" charset="0"/>
              </a:rPr>
              <a:t> und Eltern </a:t>
            </a:r>
            <a:r>
              <a:rPr lang="de-DE" sz="1100" i="1" dirty="0">
                <a:latin typeface="Segoe UI" panose="020B0502040204020203" pitchFamily="34" charset="0"/>
                <a:cs typeface="Segoe UI" panose="020B0502040204020203" pitchFamily="34" charset="0"/>
              </a:rPr>
              <a:t>ernst, um unsere </a:t>
            </a:r>
            <a:r>
              <a:rPr lang="de-DE" sz="1100" b="1" i="1" dirty="0">
                <a:latin typeface="Segoe UI" panose="020B0502040204020203" pitchFamily="34" charset="0"/>
                <a:cs typeface="Segoe UI" panose="020B0502040204020203" pitchFamily="34" charset="0"/>
              </a:rPr>
              <a:t>Spiele weiter zu verbessern </a:t>
            </a:r>
            <a:r>
              <a:rPr lang="de-DE" sz="1100" i="1" dirty="0">
                <a:latin typeface="Segoe UI" panose="020B0502040204020203" pitchFamily="34" charset="0"/>
                <a:cs typeface="Segoe UI" panose="020B0502040204020203" pitchFamily="34" charset="0"/>
              </a:rPr>
              <a:t>und an die Bedürfnisse junger </a:t>
            </a:r>
            <a:r>
              <a:rPr lang="de-DE" sz="1100" i="1" dirty="0" err="1">
                <a:latin typeface="Segoe UI" panose="020B0502040204020203" pitchFamily="34" charset="0"/>
                <a:cs typeface="Segoe UI" panose="020B0502040204020203" pitchFamily="34" charset="0"/>
              </a:rPr>
              <a:t>Spieler:innen</a:t>
            </a:r>
            <a:r>
              <a:rPr lang="de-DE" sz="1100" i="1" dirty="0">
                <a:latin typeface="Segoe UI" panose="020B0502040204020203" pitchFamily="34" charset="0"/>
                <a:cs typeface="Segoe UI" panose="020B0502040204020203" pitchFamily="34" charset="0"/>
              </a:rPr>
              <a:t> anzupassen.</a:t>
            </a:r>
          </a:p>
          <a:p>
            <a:pPr marL="180975" indent="-180975">
              <a:lnSpc>
                <a:spcPct val="100000"/>
              </a:lnSpc>
              <a:buFont typeface="+mj-lt"/>
              <a:buAutoNum type="arabicPeriod"/>
            </a:pPr>
            <a:r>
              <a:rPr lang="de-DE" sz="1100" i="1" dirty="0">
                <a:latin typeface="Segoe UI" panose="020B0502040204020203" pitchFamily="34" charset="0"/>
                <a:cs typeface="Segoe UI" panose="020B0502040204020203" pitchFamily="34" charset="0"/>
              </a:rPr>
              <a:t>Wir glauben, dass Spiele eine </a:t>
            </a:r>
            <a:r>
              <a:rPr lang="de-DE" sz="1100" b="1" i="1" dirty="0">
                <a:latin typeface="Segoe UI" panose="020B0502040204020203" pitchFamily="34" charset="0"/>
                <a:cs typeface="Segoe UI" panose="020B0502040204020203" pitchFamily="34" charset="0"/>
              </a:rPr>
              <a:t>wichtige Rolle in der modernen Bildung </a:t>
            </a:r>
            <a:r>
              <a:rPr lang="de-DE" sz="1100" i="1" dirty="0">
                <a:latin typeface="Segoe UI" panose="020B0502040204020203" pitchFamily="34" charset="0"/>
                <a:cs typeface="Segoe UI" panose="020B0502040204020203" pitchFamily="34" charset="0"/>
              </a:rPr>
              <a:t>spielen können und arbeiten daran, das Lernpotenzial von Spielen zu </a:t>
            </a:r>
            <a:r>
              <a:rPr lang="de-DE" sz="1100" i="1" dirty="0" err="1">
                <a:latin typeface="Segoe UI" panose="020B0502040204020203" pitchFamily="34" charset="0"/>
                <a:cs typeface="Segoe UI" panose="020B0502040204020203" pitchFamily="34" charset="0"/>
              </a:rPr>
              <a:t>vergrössern</a:t>
            </a:r>
            <a:r>
              <a:rPr lang="de-DE" sz="1100" i="1" dirty="0">
                <a:latin typeface="Segoe UI" panose="020B0502040204020203" pitchFamily="34" charset="0"/>
                <a:cs typeface="Segoe UI" panose="020B0502040204020203" pitchFamily="34" charset="0"/>
              </a:rPr>
              <a:t>.</a:t>
            </a:r>
          </a:p>
          <a:p>
            <a:pPr>
              <a:lnSpc>
                <a:spcPct val="100000"/>
              </a:lnSpc>
            </a:pPr>
            <a:endParaRPr lang="de-CH" sz="1100" dirty="0">
              <a:latin typeface="Segoe UI" panose="020B0502040204020203" pitchFamily="34" charset="0"/>
              <a:cs typeface="Segoe UI" panose="020B0502040204020203" pitchFamily="34" charset="0"/>
            </a:endParaRPr>
          </a:p>
          <a:p>
            <a:pPr>
              <a:lnSpc>
                <a:spcPct val="100000"/>
              </a:lnSpc>
            </a:pPr>
            <a:r>
              <a:rPr lang="de-CH" sz="1100" b="1" dirty="0">
                <a:latin typeface="Segoe UI" panose="020B0502040204020203" pitchFamily="34" charset="0"/>
                <a:cs typeface="Segoe UI" panose="020B0502040204020203" pitchFamily="34" charset="0"/>
              </a:rPr>
              <a:t>Weitere Argumente</a:t>
            </a:r>
          </a:p>
          <a:p>
            <a:pPr>
              <a:lnSpc>
                <a:spcPct val="150000"/>
              </a:lnSpc>
            </a:pPr>
            <a:r>
              <a:rPr lang="de-CH" sz="1000">
                <a:latin typeface="Segoe UI" panose="020B0502040204020203" pitchFamily="34" charset="0"/>
                <a:cs typeface="Segoe UI" panose="020B0502040204020203"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de-CH" sz="1000" dirty="0">
              <a:latin typeface="Segoe UI" panose="020B0502040204020203" pitchFamily="34" charset="0"/>
              <a:cs typeface="Segoe UI" panose="020B0502040204020203" pitchFamily="34" charset="0"/>
            </a:endParaRPr>
          </a:p>
          <a:p>
            <a:pPr marL="171450" indent="-171450">
              <a:lnSpc>
                <a:spcPct val="100000"/>
              </a:lnSpc>
              <a:buFont typeface="Arial" panose="020B0604020202020204" pitchFamily="34" charset="0"/>
              <a:buChar char="•"/>
            </a:pPr>
            <a:endParaRPr lang="de-CH" sz="1000" dirty="0">
              <a:latin typeface="Segoe UI" panose="020B0502040204020203" pitchFamily="34" charset="0"/>
              <a:cs typeface="Segoe UI" panose="020B0502040204020203" pitchFamily="34" charset="0"/>
            </a:endParaRPr>
          </a:p>
          <a:p>
            <a:pPr marL="342904" indent="-342904">
              <a:lnSpc>
                <a:spcPct val="100000"/>
              </a:lnSpc>
              <a:buFont typeface="Wingdings" panose="05000000000000000000" pitchFamily="2" charset="2"/>
              <a:buChar char="ü"/>
            </a:pPr>
            <a:endParaRPr lang="de-CH" sz="12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51312375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Benutzerdefiniertes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äsentation3" id="{3E198BA4-0658-47C5-A264-8C70CC35B70A}" vid="{046E3B2A-2C22-4037-B575-ABE6BB45A28F}"/>
    </a:ext>
  </a:ext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e9eb7298-d1b9-4b87-8827-152766cb4f70" xsi:nil="true"/>
    <lcf76f155ced4ddcb4097134ff3c332f xmlns="4d8c8834-7fc2-4971-af72-9c807b2eaca9">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480ABDE382FF0446B55B8F340FFCBAB5" ma:contentTypeVersion="16" ma:contentTypeDescription="Ein neues Dokument erstellen." ma:contentTypeScope="" ma:versionID="f8ffc8de3a4ac09daec7b004ee146bab">
  <xsd:schema xmlns:xsd="http://www.w3.org/2001/XMLSchema" xmlns:xs="http://www.w3.org/2001/XMLSchema" xmlns:p="http://schemas.microsoft.com/office/2006/metadata/properties" xmlns:ns2="4d8c8834-7fc2-4971-af72-9c807b2eaca9" xmlns:ns3="e9eb7298-d1b9-4b87-8827-152766cb4f70" targetNamespace="http://schemas.microsoft.com/office/2006/metadata/properties" ma:root="true" ma:fieldsID="44f4388fbae58f3fb0503e79e321c116" ns2:_="" ns3:_="">
    <xsd:import namespace="4d8c8834-7fc2-4971-af72-9c807b2eaca9"/>
    <xsd:import namespace="e9eb7298-d1b9-4b87-8827-152766cb4f7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d8c8834-7fc2-4971-af72-9c807b2eaca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Bildmarkierungen" ma:readOnly="false" ma:fieldId="{5cf76f15-5ced-4ddc-b409-7134ff3c332f}" ma:taxonomyMulti="true" ma:sspId="9a48e02a-304b-44db-a51f-647cba8d1c2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9eb7298-d1b9-4b87-8827-152766cb4f70" elementFormDefault="qualified">
    <xsd:import namespace="http://schemas.microsoft.com/office/2006/documentManagement/types"/>
    <xsd:import namespace="http://schemas.microsoft.com/office/infopath/2007/PartnerControls"/>
    <xsd:element name="SharedWithUsers" ma:index="17"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Freigegeben für - Details" ma:internalName="SharedWithDetails" ma:readOnly="true">
      <xsd:simpleType>
        <xsd:restriction base="dms:Note">
          <xsd:maxLength value="255"/>
        </xsd:restriction>
      </xsd:simpleType>
    </xsd:element>
    <xsd:element name="TaxCatchAll" ma:index="21" nillable="true" ma:displayName="Taxonomy Catch All Column" ma:hidden="true" ma:list="{780416c7-790e-44d1-ac72-1dacfe4960cc}" ma:internalName="TaxCatchAll" ma:showField="CatchAllData" ma:web="e9eb7298-d1b9-4b87-8827-152766cb4f7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6403B13-FC11-4025-BE5D-8A0221AAA689}">
  <ds:schemaRefs>
    <ds:schemaRef ds:uri="http://schemas.microsoft.com/sharepoint/v3/contenttype/forms"/>
  </ds:schemaRefs>
</ds:datastoreItem>
</file>

<file path=customXml/itemProps2.xml><?xml version="1.0" encoding="utf-8"?>
<ds:datastoreItem xmlns:ds="http://schemas.openxmlformats.org/officeDocument/2006/customXml" ds:itemID="{6DA35F3D-27A9-4894-979C-2C2755B663BE}">
  <ds:schemaRefs>
    <ds:schemaRef ds:uri="http://purl.org/dc/dcmitype/"/>
    <ds:schemaRef ds:uri="http://schemas.microsoft.com/office/infopath/2007/PartnerControls"/>
    <ds:schemaRef ds:uri="http://schemas.microsoft.com/office/2006/metadata/properties"/>
    <ds:schemaRef ds:uri="http://schemas.openxmlformats.org/package/2006/metadata/core-properties"/>
    <ds:schemaRef ds:uri="http://schemas.microsoft.com/office/2006/documentManagement/types"/>
    <ds:schemaRef ds:uri="http://purl.org/dc/elements/1.1/"/>
    <ds:schemaRef ds:uri="http://www.w3.org/XML/1998/namespace"/>
    <ds:schemaRef ds:uri="e9eb7298-d1b9-4b87-8827-152766cb4f70"/>
    <ds:schemaRef ds:uri="4d8c8834-7fc2-4971-af72-9c807b2eaca9"/>
    <ds:schemaRef ds:uri="http://purl.org/dc/terms/"/>
  </ds:schemaRefs>
</ds:datastoreItem>
</file>

<file path=customXml/itemProps3.xml><?xml version="1.0" encoding="utf-8"?>
<ds:datastoreItem xmlns:ds="http://schemas.openxmlformats.org/officeDocument/2006/customXml" ds:itemID="{46495DBA-DEDB-4EAA-AFAE-DABC51F7D1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d8c8834-7fc2-4971-af72-9c807b2eaca9"/>
    <ds:schemaRef ds:uri="e9eb7298-d1b9-4b87-8827-152766cb4f7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Benutzerdefiniertes Design</Template>
  <TotalTime>0</TotalTime>
  <Words>963</Words>
  <Application>Microsoft Office PowerPoint</Application>
  <PresentationFormat>Bildschirmpräsentation (16:9)</PresentationFormat>
  <Paragraphs>98</Paragraphs>
  <Slides>7</Slides>
  <Notes>7</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7</vt:i4>
      </vt:variant>
    </vt:vector>
  </HeadingPairs>
  <TitlesOfParts>
    <vt:vector size="14" baseType="lpstr">
      <vt:lpstr>Arial</vt:lpstr>
      <vt:lpstr>ArialMT</vt:lpstr>
      <vt:lpstr>Calibri</vt:lpstr>
      <vt:lpstr>Calibri Light</vt:lpstr>
      <vt:lpstr>Segoe UI</vt:lpstr>
      <vt:lpstr>Wingdings</vt:lpstr>
      <vt:lpstr>Benutzerdefiniertes Design</vt:lpstr>
      <vt:lpstr>Argumente Rollen</vt:lpstr>
      <vt:lpstr>Gamer:in (Schüler:in)</vt:lpstr>
      <vt:lpstr>Elternteil</vt:lpstr>
      <vt:lpstr>Lehrperson</vt:lpstr>
      <vt:lpstr>Suchtexpert:in</vt:lpstr>
      <vt:lpstr>Arzt / Ärztin</vt:lpstr>
      <vt:lpstr>Gameentwickler:in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Gesunde Mediennutzung</dc:title>
  <dc:subject>Einstieg Anwendungen</dc:subject>
  <dc:creator>Greter Linda PH Luzern</dc:creator>
  <cp:keywords/>
  <dc:description/>
  <cp:lastModifiedBy>Blank Fabio PH Luzern</cp:lastModifiedBy>
  <cp:revision>14</cp:revision>
  <dcterms:created xsi:type="dcterms:W3CDTF">2023-01-17T08:05:45Z</dcterms:created>
  <dcterms:modified xsi:type="dcterms:W3CDTF">2024-02-06T15:49:21Z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0x010100480ABDE382FF0446B55B8F340FFCBAB5</vt:lpwstr>
  </property>
  <property fmtid="{D5CDD505-2E9C-101B-9397-08002B2CF9AE}" pid="3" name="MediaServiceImageTags">
    <vt:lpwstr/>
  </property>
</Properties>
</file>