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13"/>
  </p:notesMasterIdLst>
  <p:sldIdLst>
    <p:sldId id="256" r:id="rId5"/>
    <p:sldId id="299" r:id="rId6"/>
    <p:sldId id="300" r:id="rId7"/>
    <p:sldId id="301" r:id="rId8"/>
    <p:sldId id="302" r:id="rId9"/>
    <p:sldId id="303" r:id="rId10"/>
    <p:sldId id="304" r:id="rId11"/>
    <p:sldId id="305" r:id="rId1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F00"/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75FB61-6D74-49D7-87F0-42A19EF2F405}" v="12" dt="2024-02-06T15:48:41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68724" autoAdjust="0"/>
  </p:normalViewPr>
  <p:slideViewPr>
    <p:cSldViewPr snapToGrid="0" snapToObjects="1">
      <p:cViewPr varScale="1">
        <p:scale>
          <a:sx n="89" d="100"/>
          <a:sy n="89" d="100"/>
        </p:scale>
        <p:origin x="1125" y="45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2875FB61-6D74-49D7-87F0-42A19EF2F405}"/>
    <pc:docChg chg="custSel modSld modMainMaster">
      <pc:chgData name="Blank Fabio PH Luzern" userId="4e10cdd2-ccbf-4177-b592-fcc39eb7c50b" providerId="ADAL" clId="{2875FB61-6D74-49D7-87F0-42A19EF2F405}" dt="2024-02-06T15:48:47.316" v="357" actId="1076"/>
      <pc:docMkLst>
        <pc:docMk/>
      </pc:docMkLst>
      <pc:sldChg chg="modSp mod">
        <pc:chgData name="Blank Fabio PH Luzern" userId="4e10cdd2-ccbf-4177-b592-fcc39eb7c50b" providerId="ADAL" clId="{2875FB61-6D74-49D7-87F0-42A19EF2F405}" dt="2024-01-31T14:11:03.178" v="14" actId="114"/>
        <pc:sldMkLst>
          <pc:docMk/>
          <pc:sldMk cId="3625916165" sldId="256"/>
        </pc:sldMkLst>
        <pc:spChg chg="mod">
          <ac:chgData name="Blank Fabio PH Luzern" userId="4e10cdd2-ccbf-4177-b592-fcc39eb7c50b" providerId="ADAL" clId="{2875FB61-6D74-49D7-87F0-42A19EF2F405}" dt="2024-01-31T14:11:03.178" v="14" actId="114"/>
          <ac:spMkLst>
            <pc:docMk/>
            <pc:sldMk cId="3625916165" sldId="256"/>
            <ac:spMk id="2" creationId="{B1A9D6C1-31C1-4DA7-A47D-B5599E73C999}"/>
          </ac:spMkLst>
        </pc:spChg>
      </pc:sldChg>
      <pc:sldChg chg="modSp mod">
        <pc:chgData name="Blank Fabio PH Luzern" userId="4e10cdd2-ccbf-4177-b592-fcc39eb7c50b" providerId="ADAL" clId="{2875FB61-6D74-49D7-87F0-42A19EF2F405}" dt="2024-01-31T14:11:30.628" v="66" actId="1076"/>
        <pc:sldMkLst>
          <pc:docMk/>
          <pc:sldMk cId="284025822" sldId="300"/>
        </pc:sldMkLst>
        <pc:spChg chg="mod">
          <ac:chgData name="Blank Fabio PH Luzern" userId="4e10cdd2-ccbf-4177-b592-fcc39eb7c50b" providerId="ADAL" clId="{2875FB61-6D74-49D7-87F0-42A19EF2F405}" dt="2024-01-31T14:11:28.730" v="65" actId="20577"/>
          <ac:spMkLst>
            <pc:docMk/>
            <pc:sldMk cId="284025822" sldId="300"/>
            <ac:spMk id="8" creationId="{193EF97C-C3E2-27A7-E6A8-DA6C6A0A59B8}"/>
          </ac:spMkLst>
        </pc:spChg>
        <pc:picChg chg="mod">
          <ac:chgData name="Blank Fabio PH Luzern" userId="4e10cdd2-ccbf-4177-b592-fcc39eb7c50b" providerId="ADAL" clId="{2875FB61-6D74-49D7-87F0-42A19EF2F405}" dt="2024-01-31T14:11:30.628" v="66" actId="1076"/>
          <ac:picMkLst>
            <pc:docMk/>
            <pc:sldMk cId="284025822" sldId="300"/>
            <ac:picMk id="2050" creationId="{063FAF98-378B-F0ED-4BF0-4CAA46E7D3BF}"/>
          </ac:picMkLst>
        </pc:picChg>
      </pc:sldChg>
      <pc:sldChg chg="modSp mod">
        <pc:chgData name="Blank Fabio PH Luzern" userId="4e10cdd2-ccbf-4177-b592-fcc39eb7c50b" providerId="ADAL" clId="{2875FB61-6D74-49D7-87F0-42A19EF2F405}" dt="2024-01-31T14:13:07.761" v="191" actId="13926"/>
        <pc:sldMkLst>
          <pc:docMk/>
          <pc:sldMk cId="3450790050" sldId="303"/>
        </pc:sldMkLst>
        <pc:spChg chg="mod">
          <ac:chgData name="Blank Fabio PH Luzern" userId="4e10cdd2-ccbf-4177-b592-fcc39eb7c50b" providerId="ADAL" clId="{2875FB61-6D74-49D7-87F0-42A19EF2F405}" dt="2024-01-31T14:12:46.813" v="153" actId="1076"/>
          <ac:spMkLst>
            <pc:docMk/>
            <pc:sldMk cId="3450790050" sldId="303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2875FB61-6D74-49D7-87F0-42A19EF2F405}" dt="2024-01-31T14:11:42.432" v="95" actId="20577"/>
          <ac:spMkLst>
            <pc:docMk/>
            <pc:sldMk cId="3450790050" sldId="303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2875FB61-6D74-49D7-87F0-42A19EF2F405}" dt="2024-01-31T14:13:07.761" v="191" actId="13926"/>
          <ac:spMkLst>
            <pc:docMk/>
            <pc:sldMk cId="3450790050" sldId="303"/>
            <ac:spMk id="8" creationId="{193EF97C-C3E2-27A7-E6A8-DA6C6A0A59B8}"/>
          </ac:spMkLst>
        </pc:spChg>
        <pc:picChg chg="mod">
          <ac:chgData name="Blank Fabio PH Luzern" userId="4e10cdd2-ccbf-4177-b592-fcc39eb7c50b" providerId="ADAL" clId="{2875FB61-6D74-49D7-87F0-42A19EF2F405}" dt="2024-01-31T14:12:47.740" v="154" actId="1076"/>
          <ac:picMkLst>
            <pc:docMk/>
            <pc:sldMk cId="3450790050" sldId="303"/>
            <ac:picMk id="3074" creationId="{10882115-2005-AE6A-6D6A-C7BE28C89087}"/>
          </ac:picMkLst>
        </pc:picChg>
      </pc:sldChg>
      <pc:sldChg chg="modSp mod">
        <pc:chgData name="Blank Fabio PH Luzern" userId="4e10cdd2-ccbf-4177-b592-fcc39eb7c50b" providerId="ADAL" clId="{2875FB61-6D74-49D7-87F0-42A19EF2F405}" dt="2024-01-31T14:13:45.289" v="303" actId="1076"/>
        <pc:sldMkLst>
          <pc:docMk/>
          <pc:sldMk cId="900193869" sldId="304"/>
        </pc:sldMkLst>
        <pc:spChg chg="mod">
          <ac:chgData name="Blank Fabio PH Luzern" userId="4e10cdd2-ccbf-4177-b592-fcc39eb7c50b" providerId="ADAL" clId="{2875FB61-6D74-49D7-87F0-42A19EF2F405}" dt="2024-01-31T14:13:42.838" v="302" actId="6549"/>
          <ac:spMkLst>
            <pc:docMk/>
            <pc:sldMk cId="900193869" sldId="304"/>
            <ac:spMk id="8" creationId="{193EF97C-C3E2-27A7-E6A8-DA6C6A0A59B8}"/>
          </ac:spMkLst>
        </pc:spChg>
        <pc:picChg chg="mod">
          <ac:chgData name="Blank Fabio PH Luzern" userId="4e10cdd2-ccbf-4177-b592-fcc39eb7c50b" providerId="ADAL" clId="{2875FB61-6D74-49D7-87F0-42A19EF2F405}" dt="2024-01-31T14:13:45.289" v="303" actId="1076"/>
          <ac:picMkLst>
            <pc:docMk/>
            <pc:sldMk cId="900193869" sldId="304"/>
            <ac:picMk id="9" creationId="{3EB6C5C5-B32A-A47E-3BAC-CAE817357BBD}"/>
          </ac:picMkLst>
        </pc:picChg>
      </pc:sldChg>
      <pc:sldChg chg="modSp mod">
        <pc:chgData name="Blank Fabio PH Luzern" userId="4e10cdd2-ccbf-4177-b592-fcc39eb7c50b" providerId="ADAL" clId="{2875FB61-6D74-49D7-87F0-42A19EF2F405}" dt="2024-01-31T14:14:40.904" v="355" actId="1076"/>
        <pc:sldMkLst>
          <pc:docMk/>
          <pc:sldMk cId="926249636" sldId="305"/>
        </pc:sldMkLst>
        <pc:spChg chg="mod">
          <ac:chgData name="Blank Fabio PH Luzern" userId="4e10cdd2-ccbf-4177-b592-fcc39eb7c50b" providerId="ADAL" clId="{2875FB61-6D74-49D7-87F0-42A19EF2F405}" dt="2024-01-31T14:14:32.961" v="352" actId="1076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2875FB61-6D74-49D7-87F0-42A19EF2F405}" dt="2024-01-31T14:14:36.489" v="354" actId="20577"/>
          <ac:spMkLst>
            <pc:docMk/>
            <pc:sldMk cId="926249636" sldId="305"/>
            <ac:spMk id="8" creationId="{193EF97C-C3E2-27A7-E6A8-DA6C6A0A59B8}"/>
          </ac:spMkLst>
        </pc:spChg>
        <pc:picChg chg="mod">
          <ac:chgData name="Blank Fabio PH Luzern" userId="4e10cdd2-ccbf-4177-b592-fcc39eb7c50b" providerId="ADAL" clId="{2875FB61-6D74-49D7-87F0-42A19EF2F405}" dt="2024-01-31T14:14:40.904" v="355" actId="1076"/>
          <ac:picMkLst>
            <pc:docMk/>
            <pc:sldMk cId="926249636" sldId="305"/>
            <ac:picMk id="5122" creationId="{AE8F7524-AC50-E468-6C5E-A31B97CF9875}"/>
          </ac:picMkLst>
        </pc:picChg>
      </pc:sldChg>
      <pc:sldMasterChg chg="modSldLayout">
        <pc:chgData name="Blank Fabio PH Luzern" userId="4e10cdd2-ccbf-4177-b592-fcc39eb7c50b" providerId="ADAL" clId="{2875FB61-6D74-49D7-87F0-42A19EF2F405}" dt="2024-02-06T15:48:47.316" v="357" actId="1076"/>
        <pc:sldMasterMkLst>
          <pc:docMk/>
          <pc:sldMasterMk cId="382428525" sldId="2147483651"/>
        </pc:sldMasterMkLst>
        <pc:sldLayoutChg chg="addSp modSp mod">
          <pc:chgData name="Blank Fabio PH Luzern" userId="4e10cdd2-ccbf-4177-b592-fcc39eb7c50b" providerId="ADAL" clId="{2875FB61-6D74-49D7-87F0-42A19EF2F405}" dt="2024-02-06T15:48:47.316" v="357" actId="1076"/>
          <pc:sldLayoutMkLst>
            <pc:docMk/>
            <pc:sldMasterMk cId="382428525" sldId="2147483651"/>
            <pc:sldLayoutMk cId="909996765" sldId="2147483653"/>
          </pc:sldLayoutMkLst>
          <pc:picChg chg="add mod">
            <ac:chgData name="Blank Fabio PH Luzern" userId="4e10cdd2-ccbf-4177-b592-fcc39eb7c50b" providerId="ADAL" clId="{2875FB61-6D74-49D7-87F0-42A19EF2F405}" dt="2024-02-06T15:48:47.316" v="357" actId="1076"/>
            <ac:picMkLst>
              <pc:docMk/>
              <pc:sldMasterMk cId="382428525" sldId="2147483651"/>
              <pc:sldLayoutMk cId="909996765" sldId="2147483653"/>
              <ac:picMk id="5" creationId="{64149BE3-5919-B227-9660-FBB60F7BDA08}"/>
            </ac:picMkLst>
          </pc:picChg>
        </pc:sldLayoutChg>
      </pc:sldMasterChg>
    </pc:docChg>
  </pc:docChgLst>
  <pc:docChgLst>
    <pc:chgData name="Blank Fabio PH Luzern" userId="4e10cdd2-ccbf-4177-b592-fcc39eb7c50b" providerId="ADAL" clId="{EC000743-6028-4559-8B31-D32B8D00BBFA}"/>
    <pc:docChg chg="custSel addSld delSld modSld sldOrd modMainMaster">
      <pc:chgData name="Blank Fabio PH Luzern" userId="4e10cdd2-ccbf-4177-b592-fcc39eb7c50b" providerId="ADAL" clId="{EC000743-6028-4559-8B31-D32B8D00BBFA}" dt="2024-01-24T11:40:49.726" v="3398" actId="1076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1-17T11:49:59.254" v="252"/>
        <pc:sldMkLst>
          <pc:docMk/>
          <pc:sldMk cId="3625916165" sldId="256"/>
        </pc:sldMkLst>
        <pc:spChg chg="mod">
          <ac:chgData name="Blank Fabio PH Luzern" userId="4e10cdd2-ccbf-4177-b592-fcc39eb7c50b" providerId="ADAL" clId="{EC000743-6028-4559-8B31-D32B8D00BBFA}" dt="2024-01-17T11:41:14.286" v="130" actId="113"/>
          <ac:spMkLst>
            <pc:docMk/>
            <pc:sldMk cId="3625916165" sldId="256"/>
            <ac:spMk id="2" creationId="{B1A9D6C1-31C1-4DA7-A47D-B5599E73C999}"/>
          </ac:spMkLst>
        </pc:spChg>
        <pc:spChg chg="del mod">
          <ac:chgData name="Blank Fabio PH Luzern" userId="4e10cdd2-ccbf-4177-b592-fcc39eb7c50b" providerId="ADAL" clId="{EC000743-6028-4559-8B31-D32B8D00BBFA}" dt="2024-01-17T11:39:16.628" v="78" actId="478"/>
          <ac:spMkLst>
            <pc:docMk/>
            <pc:sldMk cId="3625916165" sldId="256"/>
            <ac:spMk id="3" creationId="{758C920F-FAC7-4DDC-8D65-D7A017B0D964}"/>
          </ac:spMkLst>
        </pc:spChg>
        <pc:spChg chg="add del mod">
          <ac:chgData name="Blank Fabio PH Luzern" userId="4e10cdd2-ccbf-4177-b592-fcc39eb7c50b" providerId="ADAL" clId="{EC000743-6028-4559-8B31-D32B8D00BBFA}" dt="2024-01-17T11:39:19.470" v="80" actId="478"/>
          <ac:spMkLst>
            <pc:docMk/>
            <pc:sldMk cId="3625916165" sldId="256"/>
            <ac:spMk id="5" creationId="{01CFE058-4C06-4D14-5328-12ADC33B814E}"/>
          </ac:spMkLst>
        </pc:spChg>
        <pc:picChg chg="add mod">
          <ac:chgData name="Blank Fabio PH Luzern" userId="4e10cdd2-ccbf-4177-b592-fcc39eb7c50b" providerId="ADAL" clId="{EC000743-6028-4559-8B31-D32B8D00BBFA}" dt="2024-01-17T11:41:02.692" v="128" actId="1076"/>
          <ac:picMkLst>
            <pc:docMk/>
            <pc:sldMk cId="3625916165" sldId="256"/>
            <ac:picMk id="7" creationId="{8304CFA2-A38E-C7E5-90DF-FB3DE9E0D1DA}"/>
          </ac:picMkLst>
        </pc:picChg>
        <pc:picChg chg="add mod">
          <ac:chgData name="Blank Fabio PH Luzern" userId="4e10cdd2-ccbf-4177-b592-fcc39eb7c50b" providerId="ADAL" clId="{EC000743-6028-4559-8B31-D32B8D00BBFA}" dt="2024-01-17T11:41:05.525" v="129" actId="1076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mod modTransition modNotesTx">
        <pc:chgData name="Blank Fabio PH Luzern" userId="4e10cdd2-ccbf-4177-b592-fcc39eb7c50b" providerId="ADAL" clId="{EC000743-6028-4559-8B31-D32B8D00BBFA}" dt="2024-01-17T12:52:56.426" v="3360"/>
        <pc:sldMkLst>
          <pc:docMk/>
          <pc:sldMk cId="2360297759" sldId="292"/>
        </pc:sldMkLst>
        <pc:spChg chg="del">
          <ac:chgData name="Blank Fabio PH Luzern" userId="4e10cdd2-ccbf-4177-b592-fcc39eb7c50b" providerId="ADAL" clId="{EC000743-6028-4559-8B31-D32B8D00BBFA}" dt="2024-01-17T11:41:19.387" v="131" actId="478"/>
          <ac:spMkLst>
            <pc:docMk/>
            <pc:sldMk cId="2360297759" sldId="292"/>
            <ac:spMk id="2" creationId="{B5594DCA-BE4A-7326-4BB8-D0B925D3E579}"/>
          </ac:spMkLst>
        </pc:spChg>
        <pc:spChg chg="del">
          <ac:chgData name="Blank Fabio PH Luzern" userId="4e10cdd2-ccbf-4177-b592-fcc39eb7c50b" providerId="ADAL" clId="{EC000743-6028-4559-8B31-D32B8D00BBFA}" dt="2024-01-17T11:50:34.641" v="262" actId="478"/>
          <ac:spMkLst>
            <pc:docMk/>
            <pc:sldMk cId="2360297759" sldId="292"/>
            <ac:spMk id="4" creationId="{481A889D-8821-25BD-CF73-CC47463F1E7B}"/>
          </ac:spMkLst>
        </pc:spChg>
        <pc:spChg chg="add mod">
          <ac:chgData name="Blank Fabio PH Luzern" userId="4e10cdd2-ccbf-4177-b592-fcc39eb7c50b" providerId="ADAL" clId="{EC000743-6028-4559-8B31-D32B8D00BBFA}" dt="2024-01-17T11:56:13.287" v="668" actId="113"/>
          <ac:spMkLst>
            <pc:docMk/>
            <pc:sldMk cId="2360297759" sldId="292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1:38:13.516" v="40" actId="478"/>
          <ac:spMkLst>
            <pc:docMk/>
            <pc:sldMk cId="2360297759" sldId="292"/>
            <ac:spMk id="9" creationId="{8BCB7124-F8F9-4B54-9EF5-37F770E51530}"/>
          </ac:spMkLst>
        </pc:spChg>
        <pc:picChg chg="add mod">
          <ac:chgData name="Blank Fabio PH Luzern" userId="4e10cdd2-ccbf-4177-b592-fcc39eb7c50b" providerId="ADAL" clId="{EC000743-6028-4559-8B31-D32B8D00BBFA}" dt="2024-01-17T12:52:56.426" v="3360"/>
          <ac:picMkLst>
            <pc:docMk/>
            <pc:sldMk cId="2360297759" sldId="292"/>
            <ac:picMk id="2" creationId="{B3995E69-28D2-534A-2AD2-4F897DF58C3D}"/>
          </ac:picMkLst>
        </pc:picChg>
        <pc:picChg chg="add mod">
          <ac:chgData name="Blank Fabio PH Luzern" userId="4e10cdd2-ccbf-4177-b592-fcc39eb7c50b" providerId="ADAL" clId="{EC000743-6028-4559-8B31-D32B8D00BBFA}" dt="2024-01-17T11:50:28.927" v="260" actId="1076"/>
          <ac:picMkLst>
            <pc:docMk/>
            <pc:sldMk cId="2360297759" sldId="292"/>
            <ac:picMk id="8" creationId="{E41E85F0-8F7D-C6F4-EA3D-4BBC454CD0D2}"/>
          </ac:picMkLst>
        </pc:picChg>
        <pc:picChg chg="add mod">
          <ac:chgData name="Blank Fabio PH Luzern" userId="4e10cdd2-ccbf-4177-b592-fcc39eb7c50b" providerId="ADAL" clId="{EC000743-6028-4559-8B31-D32B8D00BBFA}" dt="2024-01-17T11:50:30.239" v="261" actId="1076"/>
          <ac:picMkLst>
            <pc:docMk/>
            <pc:sldMk cId="2360297759" sldId="292"/>
            <ac:picMk id="10" creationId="{7DE98E88-4FBF-096C-D6A2-5D3C208D8F0A}"/>
          </ac:picMkLst>
        </pc:picChg>
      </pc:sldChg>
      <pc:sldChg chg="addSp delSp modSp add mod modTransition modNotesTx">
        <pc:chgData name="Blank Fabio PH Luzern" userId="4e10cdd2-ccbf-4177-b592-fcc39eb7c50b" providerId="ADAL" clId="{EC000743-6028-4559-8B31-D32B8D00BBFA}" dt="2024-01-17T12:52:57.191" v="3361"/>
        <pc:sldMkLst>
          <pc:docMk/>
          <pc:sldMk cId="171990556" sldId="293"/>
        </pc:sldMkLst>
        <pc:spChg chg="del">
          <ac:chgData name="Blank Fabio PH Luzern" userId="4e10cdd2-ccbf-4177-b592-fcc39eb7c50b" providerId="ADAL" clId="{EC000743-6028-4559-8B31-D32B8D00BBFA}" dt="2024-01-17T11:50:39.013" v="263" actId="478"/>
          <ac:spMkLst>
            <pc:docMk/>
            <pc:sldMk cId="171990556" sldId="293"/>
            <ac:spMk id="4" creationId="{481A889D-8821-25BD-CF73-CC47463F1E7B}"/>
          </ac:spMkLst>
        </pc:spChg>
        <pc:spChg chg="mod">
          <ac:chgData name="Blank Fabio PH Luzern" userId="4e10cdd2-ccbf-4177-b592-fcc39eb7c50b" providerId="ADAL" clId="{EC000743-6028-4559-8B31-D32B8D00BBFA}" dt="2024-01-17T11:56:05.926" v="666" actId="113"/>
          <ac:spMkLst>
            <pc:docMk/>
            <pc:sldMk cId="171990556" sldId="293"/>
            <ac:spMk id="6" creationId="{C7F289EF-E0B2-4AD6-F342-3332D3C52076}"/>
          </ac:spMkLst>
        </pc:spChg>
        <pc:picChg chg="add mod modCrop">
          <ac:chgData name="Blank Fabio PH Luzern" userId="4e10cdd2-ccbf-4177-b592-fcc39eb7c50b" providerId="ADAL" clId="{EC000743-6028-4559-8B31-D32B8D00BBFA}" dt="2024-01-17T11:50:58.427" v="269" actId="1076"/>
          <ac:picMkLst>
            <pc:docMk/>
            <pc:sldMk cId="171990556" sldId="293"/>
            <ac:picMk id="2" creationId="{C217EAF0-A022-F74B-7DE3-8CAA50CE9F20}"/>
          </ac:picMkLst>
        </pc:picChg>
        <pc:picChg chg="add del mod">
          <ac:chgData name="Blank Fabio PH Luzern" userId="4e10cdd2-ccbf-4177-b592-fcc39eb7c50b" providerId="ADAL" clId="{EC000743-6028-4559-8B31-D32B8D00BBFA}" dt="2024-01-17T11:50:51.188" v="266" actId="478"/>
          <ac:picMkLst>
            <pc:docMk/>
            <pc:sldMk cId="171990556" sldId="293"/>
            <ac:picMk id="3" creationId="{9E811A35-DE46-D395-28D4-74DFB7D5D98B}"/>
          </ac:picMkLst>
        </pc:picChg>
        <pc:picChg chg="add mod">
          <ac:chgData name="Blank Fabio PH Luzern" userId="4e10cdd2-ccbf-4177-b592-fcc39eb7c50b" providerId="ADAL" clId="{EC000743-6028-4559-8B31-D32B8D00BBFA}" dt="2024-01-17T12:52:57.191" v="3361"/>
          <ac:picMkLst>
            <pc:docMk/>
            <pc:sldMk cId="171990556" sldId="293"/>
            <ac:picMk id="3" creationId="{F3B65E28-894C-D60F-0056-4F24E03A8CC6}"/>
          </ac:picMkLst>
        </pc:picChg>
        <pc:picChg chg="add mod">
          <ac:chgData name="Blank Fabio PH Luzern" userId="4e10cdd2-ccbf-4177-b592-fcc39eb7c50b" providerId="ADAL" clId="{EC000743-6028-4559-8B31-D32B8D00BBFA}" dt="2024-01-17T11:50:51.529" v="267"/>
          <ac:picMkLst>
            <pc:docMk/>
            <pc:sldMk cId="171990556" sldId="293"/>
            <ac:picMk id="7" creationId="{258F6C41-1196-C075-5EAF-115279CF56C0}"/>
          </ac:picMkLst>
        </pc:picChg>
        <pc:picChg chg="del mod modCrop">
          <ac:chgData name="Blank Fabio PH Luzern" userId="4e10cdd2-ccbf-4177-b592-fcc39eb7c50b" providerId="ADAL" clId="{EC000743-6028-4559-8B31-D32B8D00BBFA}" dt="2024-01-17T11:51:28.088" v="270" actId="478"/>
          <ac:picMkLst>
            <pc:docMk/>
            <pc:sldMk cId="171990556" sldId="293"/>
            <ac:picMk id="8" creationId="{E41E85F0-8F7D-C6F4-EA3D-4BBC454CD0D2}"/>
          </ac:picMkLst>
        </pc:picChg>
        <pc:picChg chg="add mod modCrop">
          <ac:chgData name="Blank Fabio PH Luzern" userId="4e10cdd2-ccbf-4177-b592-fcc39eb7c50b" providerId="ADAL" clId="{EC000743-6028-4559-8B31-D32B8D00BBFA}" dt="2024-01-17T11:52:15.358" v="284" actId="14100"/>
          <ac:picMkLst>
            <pc:docMk/>
            <pc:sldMk cId="171990556" sldId="293"/>
            <ac:picMk id="9" creationId="{F8FFF380-DF9F-14EF-C065-7D76EB641D8A}"/>
          </ac:picMkLst>
        </pc:picChg>
        <pc:picChg chg="add del">
          <ac:chgData name="Blank Fabio PH Luzern" userId="4e10cdd2-ccbf-4177-b592-fcc39eb7c50b" providerId="ADAL" clId="{EC000743-6028-4559-8B31-D32B8D00BBFA}" dt="2024-01-17T11:55:25.272" v="648" actId="478"/>
          <ac:picMkLst>
            <pc:docMk/>
            <pc:sldMk cId="171990556" sldId="293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2:58.374" v="3362"/>
        <pc:sldMkLst>
          <pc:docMk/>
          <pc:sldMk cId="3092932227" sldId="294"/>
        </pc:sldMkLst>
        <pc:spChg chg="mod">
          <ac:chgData name="Blank Fabio PH Luzern" userId="4e10cdd2-ccbf-4177-b592-fcc39eb7c50b" providerId="ADAL" clId="{EC000743-6028-4559-8B31-D32B8D00BBFA}" dt="2024-01-17T11:55:59.361" v="664" actId="113"/>
          <ac:spMkLst>
            <pc:docMk/>
            <pc:sldMk cId="3092932227" sldId="294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52:58.374" v="3362"/>
          <ac:picMkLst>
            <pc:docMk/>
            <pc:sldMk cId="3092932227" sldId="294"/>
            <ac:picMk id="3" creationId="{1794ACCC-395E-3877-D53F-99D1F83C39AC}"/>
          </ac:picMkLst>
        </pc:picChg>
        <pc:picChg chg="del">
          <ac:chgData name="Blank Fabio PH Luzern" userId="4e10cdd2-ccbf-4177-b592-fcc39eb7c50b" providerId="ADAL" clId="{EC000743-6028-4559-8B31-D32B8D00BBFA}" dt="2024-01-17T11:55:29.468" v="650" actId="478"/>
          <ac:picMkLst>
            <pc:docMk/>
            <pc:sldMk cId="3092932227" sldId="294"/>
            <ac:picMk id="9" creationId="{F8FFF380-DF9F-14EF-C065-7D76EB641D8A}"/>
          </ac:picMkLst>
        </pc:picChg>
        <pc:picChg chg="mod">
          <ac:chgData name="Blank Fabio PH Luzern" userId="4e10cdd2-ccbf-4177-b592-fcc39eb7c50b" providerId="ADAL" clId="{EC000743-6028-4559-8B31-D32B8D00BBFA}" dt="2024-01-17T11:55:41.733" v="652" actId="1076"/>
          <ac:picMkLst>
            <pc:docMk/>
            <pc:sldMk cId="3092932227" sldId="294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0.023" v="3363"/>
        <pc:sldMkLst>
          <pc:docMk/>
          <pc:sldMk cId="4078064415" sldId="295"/>
        </pc:sldMkLst>
        <pc:picChg chg="add mod">
          <ac:chgData name="Blank Fabio PH Luzern" userId="4e10cdd2-ccbf-4177-b592-fcc39eb7c50b" providerId="ADAL" clId="{EC000743-6028-4559-8B31-D32B8D00BBFA}" dt="2024-01-17T12:53:00.023" v="3363"/>
          <ac:picMkLst>
            <pc:docMk/>
            <pc:sldMk cId="4078064415" sldId="295"/>
            <ac:picMk id="2" creationId="{BC8E3F89-A726-A4C5-3AF8-68ED64314632}"/>
          </ac:picMkLst>
        </pc:picChg>
        <pc:picChg chg="del">
          <ac:chgData name="Blank Fabio PH Luzern" userId="4e10cdd2-ccbf-4177-b592-fcc39eb7c50b" providerId="ADAL" clId="{EC000743-6028-4559-8B31-D32B8D00BBFA}" dt="2024-01-17T11:57:15.600" v="681" actId="478"/>
          <ac:picMkLst>
            <pc:docMk/>
            <pc:sldMk cId="4078064415" sldId="295"/>
            <ac:picMk id="2" creationId="{C217EAF0-A022-F74B-7DE3-8CAA50CE9F20}"/>
          </ac:picMkLst>
        </pc:picChg>
        <pc:picChg chg="add mod modCrop">
          <ac:chgData name="Blank Fabio PH Luzern" userId="4e10cdd2-ccbf-4177-b592-fcc39eb7c50b" providerId="ADAL" clId="{EC000743-6028-4559-8B31-D32B8D00BBFA}" dt="2024-01-17T11:57:18.170" v="682" actId="1076"/>
          <ac:picMkLst>
            <pc:docMk/>
            <pc:sldMk cId="4078064415" sldId="295"/>
            <ac:picMk id="3" creationId="{C60C076B-E417-0A95-4B28-2DBD5622042A}"/>
          </ac:picMkLst>
        </pc:picChg>
        <pc:picChg chg="mod modCrop">
          <ac:chgData name="Blank Fabio PH Luzern" userId="4e10cdd2-ccbf-4177-b592-fcc39eb7c50b" providerId="ADAL" clId="{EC000743-6028-4559-8B31-D32B8D00BBFA}" dt="2024-01-17T11:56:48.622" v="674" actId="732"/>
          <ac:picMkLst>
            <pc:docMk/>
            <pc:sldMk cId="4078064415" sldId="295"/>
            <ac:picMk id="11" creationId="{DC1FD3C8-85EA-413D-A475-C050E317E7CF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53:01.869" v="3364"/>
        <pc:sldMkLst>
          <pc:docMk/>
          <pc:sldMk cId="1753623721" sldId="296"/>
        </pc:sldMkLst>
        <pc:spChg chg="mod">
          <ac:chgData name="Blank Fabio PH Luzern" userId="4e10cdd2-ccbf-4177-b592-fcc39eb7c50b" providerId="ADAL" clId="{EC000743-6028-4559-8B31-D32B8D00BBFA}" dt="2024-01-17T12:07:38.673" v="1455" actId="20577"/>
          <ac:spMkLst>
            <pc:docMk/>
            <pc:sldMk cId="1753623721" sldId="296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02:44.640" v="1236" actId="948"/>
          <ac:spMkLst>
            <pc:docMk/>
            <pc:sldMk cId="1753623721" sldId="296"/>
            <ac:spMk id="8" creationId="{BDC5A5F2-7F7B-479C-AA09-3BD400CA8272}"/>
          </ac:spMkLst>
        </pc:spChg>
        <pc:spChg chg="add mod">
          <ac:chgData name="Blank Fabio PH Luzern" userId="4e10cdd2-ccbf-4177-b592-fcc39eb7c50b" providerId="ADAL" clId="{EC000743-6028-4559-8B31-D32B8D00BBFA}" dt="2024-01-17T12:04:29.819" v="1291" actId="1076"/>
          <ac:spMkLst>
            <pc:docMk/>
            <pc:sldMk cId="1753623721" sldId="296"/>
            <ac:spMk id="10" creationId="{E120A4FF-4092-A7BF-12FC-F7A0864FB8C5}"/>
          </ac:spMkLst>
        </pc:spChg>
        <pc:spChg chg="add del mod">
          <ac:chgData name="Blank Fabio PH Luzern" userId="4e10cdd2-ccbf-4177-b592-fcc39eb7c50b" providerId="ADAL" clId="{EC000743-6028-4559-8B31-D32B8D00BBFA}" dt="2024-01-17T12:03:51.063" v="1264" actId="478"/>
          <ac:spMkLst>
            <pc:docMk/>
            <pc:sldMk cId="1753623721" sldId="296"/>
            <ac:spMk id="12" creationId="{9D2B5310-FB9E-6D16-CB42-C3EEC368D023}"/>
          </ac:spMkLst>
        </pc:spChg>
        <pc:spChg chg="add del mod">
          <ac:chgData name="Blank Fabio PH Luzern" userId="4e10cdd2-ccbf-4177-b592-fcc39eb7c50b" providerId="ADAL" clId="{EC000743-6028-4559-8B31-D32B8D00BBFA}" dt="2024-01-17T12:03:54.220" v="1266" actId="478"/>
          <ac:spMkLst>
            <pc:docMk/>
            <pc:sldMk cId="1753623721" sldId="296"/>
            <ac:spMk id="13" creationId="{EA86371C-5BAF-BB25-BFF9-D4159E6D73BC}"/>
          </ac:spMkLst>
        </pc:spChg>
        <pc:spChg chg="add del mod">
          <ac:chgData name="Blank Fabio PH Luzern" userId="4e10cdd2-ccbf-4177-b592-fcc39eb7c50b" providerId="ADAL" clId="{EC000743-6028-4559-8B31-D32B8D00BBFA}" dt="2024-01-17T12:03:52.619" v="1265" actId="478"/>
          <ac:spMkLst>
            <pc:docMk/>
            <pc:sldMk cId="1753623721" sldId="296"/>
            <ac:spMk id="14" creationId="{C487C9C0-2201-6522-B0BA-253344148721}"/>
          </ac:spMkLst>
        </pc:spChg>
        <pc:picChg chg="add mod">
          <ac:chgData name="Blank Fabio PH Luzern" userId="4e10cdd2-ccbf-4177-b592-fcc39eb7c50b" providerId="ADAL" clId="{EC000743-6028-4559-8B31-D32B8D00BBFA}" dt="2024-01-17T12:53:01.869" v="3364"/>
          <ac:picMkLst>
            <pc:docMk/>
            <pc:sldMk cId="1753623721" sldId="296"/>
            <ac:picMk id="2" creationId="{7277CF69-90E7-6776-977F-70F62729306E}"/>
          </ac:picMkLst>
        </pc:picChg>
        <pc:picChg chg="del">
          <ac:chgData name="Blank Fabio PH Luzern" userId="4e10cdd2-ccbf-4177-b592-fcc39eb7c50b" providerId="ADAL" clId="{EC000743-6028-4559-8B31-D32B8D00BBFA}" dt="2024-01-17T12:01:05.560" v="1099" actId="478"/>
          <ac:picMkLst>
            <pc:docMk/>
            <pc:sldMk cId="1753623721" sldId="296"/>
            <ac:picMk id="3" creationId="{C60C076B-E417-0A95-4B28-2DBD5622042A}"/>
          </ac:picMkLst>
        </pc:picChg>
        <pc:picChg chg="add mod">
          <ac:chgData name="Blank Fabio PH Luzern" userId="4e10cdd2-ccbf-4177-b592-fcc39eb7c50b" providerId="ADAL" clId="{EC000743-6028-4559-8B31-D32B8D00BBFA}" dt="2024-01-17T12:04:13.488" v="1288" actId="1076"/>
          <ac:picMkLst>
            <pc:docMk/>
            <pc:sldMk cId="1753623721" sldId="296"/>
            <ac:picMk id="4" creationId="{F9CF4E37-58A9-4141-DE55-B18B8EB3E740}"/>
          </ac:picMkLst>
        </pc:picChg>
        <pc:picChg chg="del">
          <ac:chgData name="Blank Fabio PH Luzern" userId="4e10cdd2-ccbf-4177-b592-fcc39eb7c50b" providerId="ADAL" clId="{EC000743-6028-4559-8B31-D32B8D00BBFA}" dt="2024-01-17T12:01:08.079" v="1101" actId="478"/>
          <ac:picMkLst>
            <pc:docMk/>
            <pc:sldMk cId="1753623721" sldId="296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4.773" v="3365"/>
        <pc:sldMkLst>
          <pc:docMk/>
          <pc:sldMk cId="1320098973" sldId="297"/>
        </pc:sldMkLst>
        <pc:spChg chg="mod">
          <ac:chgData name="Blank Fabio PH Luzern" userId="4e10cdd2-ccbf-4177-b592-fcc39eb7c50b" providerId="ADAL" clId="{EC000743-6028-4559-8B31-D32B8D00BBFA}" dt="2024-01-17T12:07:19.003" v="1439" actId="20577"/>
          <ac:spMkLst>
            <pc:docMk/>
            <pc:sldMk cId="1320098973" sldId="297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06:53.671" v="1414" actId="478"/>
          <ac:spMkLst>
            <pc:docMk/>
            <pc:sldMk cId="1320098973" sldId="297"/>
            <ac:spMk id="8" creationId="{BDC5A5F2-7F7B-479C-AA09-3BD400CA8272}"/>
          </ac:spMkLst>
        </pc:spChg>
        <pc:spChg chg="del">
          <ac:chgData name="Blank Fabio PH Luzern" userId="4e10cdd2-ccbf-4177-b592-fcc39eb7c50b" providerId="ADAL" clId="{EC000743-6028-4559-8B31-D32B8D00BBFA}" dt="2024-01-17T12:06:51.951" v="1413" actId="478"/>
          <ac:spMkLst>
            <pc:docMk/>
            <pc:sldMk cId="1320098973" sldId="297"/>
            <ac:spMk id="10" creationId="{E120A4FF-4092-A7BF-12FC-F7A0864FB8C5}"/>
          </ac:spMkLst>
        </pc:spChg>
        <pc:picChg chg="add mod">
          <ac:chgData name="Blank Fabio PH Luzern" userId="4e10cdd2-ccbf-4177-b592-fcc39eb7c50b" providerId="ADAL" clId="{EC000743-6028-4559-8B31-D32B8D00BBFA}" dt="2024-01-17T12:53:04.773" v="3365"/>
          <ac:picMkLst>
            <pc:docMk/>
            <pc:sldMk cId="1320098973" sldId="297"/>
            <ac:picMk id="2" creationId="{C978ADFD-A88A-784B-725E-3EE6528E0F51}"/>
          </ac:picMkLst>
        </pc:picChg>
        <pc:picChg chg="add mod modCrop">
          <ac:chgData name="Blank Fabio PH Luzern" userId="4e10cdd2-ccbf-4177-b592-fcc39eb7c50b" providerId="ADAL" clId="{EC000743-6028-4559-8B31-D32B8D00BBFA}" dt="2024-01-17T12:21:49.870" v="2080" actId="14100"/>
          <ac:picMkLst>
            <pc:docMk/>
            <pc:sldMk cId="1320098973" sldId="297"/>
            <ac:picMk id="3" creationId="{443DBFB4-3532-CDDC-65BE-8FCF8A9F5C39}"/>
          </ac:picMkLst>
        </pc:picChg>
        <pc:picChg chg="del">
          <ac:chgData name="Blank Fabio PH Luzern" userId="4e10cdd2-ccbf-4177-b592-fcc39eb7c50b" providerId="ADAL" clId="{EC000743-6028-4559-8B31-D32B8D00BBFA}" dt="2024-01-17T12:06:50.632" v="1412" actId="478"/>
          <ac:picMkLst>
            <pc:docMk/>
            <pc:sldMk cId="1320098973" sldId="297"/>
            <ac:picMk id="4" creationId="{F9CF4E37-58A9-4141-DE55-B18B8EB3E740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2:02.205" v="2083" actId="1076"/>
        <pc:sldMkLst>
          <pc:docMk/>
          <pc:sldMk cId="686306430" sldId="298"/>
        </pc:sldMkLst>
        <pc:spChg chg="mod">
          <ac:chgData name="Blank Fabio PH Luzern" userId="4e10cdd2-ccbf-4177-b592-fcc39eb7c50b" providerId="ADAL" clId="{EC000743-6028-4559-8B31-D32B8D00BBFA}" dt="2024-01-17T12:11:02.672" v="1666" actId="113"/>
          <ac:spMkLst>
            <pc:docMk/>
            <pc:sldMk cId="686306430" sldId="298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10:48.324" v="1628" actId="478"/>
          <ac:picMkLst>
            <pc:docMk/>
            <pc:sldMk cId="686306430" sldId="298"/>
            <ac:picMk id="3" creationId="{443DBFB4-3532-CDDC-65BE-8FCF8A9F5C39}"/>
          </ac:picMkLst>
        </pc:picChg>
        <pc:picChg chg="add mod modCrop">
          <ac:chgData name="Blank Fabio PH Luzern" userId="4e10cdd2-ccbf-4177-b592-fcc39eb7c50b" providerId="ADAL" clId="{EC000743-6028-4559-8B31-D32B8D00BBFA}" dt="2024-01-17T12:22:02.205" v="2083" actId="1076"/>
          <ac:picMkLst>
            <pc:docMk/>
            <pc:sldMk cId="686306430" sldId="298"/>
            <ac:picMk id="4" creationId="{192D169C-2E8F-AE4F-FC21-2D079108C950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52:54.913" v="3359"/>
        <pc:sldMkLst>
          <pc:docMk/>
          <pc:sldMk cId="3456422047" sldId="299"/>
        </pc:sldMkLst>
        <pc:spChg chg="mod">
          <ac:chgData name="Blank Fabio PH Luzern" userId="4e10cdd2-ccbf-4177-b592-fcc39eb7c50b" providerId="ADAL" clId="{EC000743-6028-4559-8B31-D32B8D00BBFA}" dt="2024-01-17T12:19:06.806" v="2056" actId="113"/>
          <ac:spMkLst>
            <pc:docMk/>
            <pc:sldMk cId="3456422047" sldId="299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18:57.453" v="2051" actId="20577"/>
          <ac:spMkLst>
            <pc:docMk/>
            <pc:sldMk cId="3456422047" sldId="299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EC000743-6028-4559-8B31-D32B8D00BBFA}" dt="2024-01-17T12:52:54.913" v="3359"/>
          <ac:picMkLst>
            <pc:docMk/>
            <pc:sldMk cId="3456422047" sldId="299"/>
            <ac:picMk id="2" creationId="{0F38DDD7-86AD-CF98-83CA-68FF78443A64}"/>
          </ac:picMkLst>
        </pc:picChg>
        <pc:picChg chg="add del mod">
          <ac:chgData name="Blank Fabio PH Luzern" userId="4e10cdd2-ccbf-4177-b592-fcc39eb7c50b" providerId="ADAL" clId="{EC000743-6028-4559-8B31-D32B8D00BBFA}" dt="2024-01-17T12:17:45.449" v="1953" actId="478"/>
          <ac:picMkLst>
            <pc:docMk/>
            <pc:sldMk cId="3456422047" sldId="299"/>
            <ac:picMk id="2" creationId="{A0F0E86B-A733-F2BF-A74D-0BC725EAEE0C}"/>
          </ac:picMkLst>
        </pc:picChg>
        <pc:picChg chg="add del mod">
          <ac:chgData name="Blank Fabio PH Luzern" userId="4e10cdd2-ccbf-4177-b592-fcc39eb7c50b" providerId="ADAL" clId="{EC000743-6028-4559-8B31-D32B8D00BBFA}" dt="2024-01-17T12:15:09.262" v="1780" actId="478"/>
          <ac:picMkLst>
            <pc:docMk/>
            <pc:sldMk cId="3456422047" sldId="299"/>
            <ac:picMk id="3" creationId="{2C3AE16F-F926-6428-9370-09ED84B99857}"/>
          </ac:picMkLst>
        </pc:picChg>
        <pc:picChg chg="del">
          <ac:chgData name="Blank Fabio PH Luzern" userId="4e10cdd2-ccbf-4177-b592-fcc39eb7c50b" providerId="ADAL" clId="{EC000743-6028-4559-8B31-D32B8D00BBFA}" dt="2024-01-17T12:15:20.319" v="1782" actId="478"/>
          <ac:picMkLst>
            <pc:docMk/>
            <pc:sldMk cId="3456422047" sldId="299"/>
            <ac:picMk id="4" creationId="{192D169C-2E8F-AE4F-FC21-2D079108C950}"/>
          </ac:picMkLst>
        </pc:picChg>
        <pc:picChg chg="del">
          <ac:chgData name="Blank Fabio PH Luzern" userId="4e10cdd2-ccbf-4177-b592-fcc39eb7c50b" providerId="ADAL" clId="{EC000743-6028-4559-8B31-D32B8D00BBFA}" dt="2024-01-17T12:14:51.409" v="1775" actId="478"/>
          <ac:picMkLst>
            <pc:docMk/>
            <pc:sldMk cId="3456422047" sldId="299"/>
            <ac:picMk id="7" creationId="{258F6C41-1196-C075-5EAF-115279CF56C0}"/>
          </ac:picMkLst>
        </pc:picChg>
        <pc:picChg chg="add mod ord">
          <ac:chgData name="Blank Fabio PH Luzern" userId="4e10cdd2-ccbf-4177-b592-fcc39eb7c50b" providerId="ADAL" clId="{EC000743-6028-4559-8B31-D32B8D00BBFA}" dt="2024-01-17T12:17:43.991" v="1952" actId="167"/>
          <ac:picMkLst>
            <pc:docMk/>
            <pc:sldMk cId="3456422047" sldId="299"/>
            <ac:picMk id="9" creationId="{3368C5F3-291E-0D37-62C1-3A137E7E6AA6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  <pc:spChg chg="mod">
          <ac:chgData name="Blank Fabio PH Luzern" userId="4e10cdd2-ccbf-4177-b592-fcc39eb7c50b" providerId="ADAL" clId="{EC000743-6028-4559-8B31-D32B8D00BBFA}" dt="2024-01-17T12:21:30.012" v="2078" actId="20577"/>
          <ac:spMkLst>
            <pc:docMk/>
            <pc:sldMk cId="1529767320" sldId="300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20:57.598" v="2058" actId="478"/>
          <ac:picMkLst>
            <pc:docMk/>
            <pc:sldMk cId="1529767320" sldId="300"/>
            <ac:picMk id="4" creationId="{192D169C-2E8F-AE4F-FC21-2D079108C950}"/>
          </ac:picMkLst>
        </pc:picChg>
        <pc:picChg chg="add mod modCrop">
          <ac:chgData name="Blank Fabio PH Luzern" userId="4e10cdd2-ccbf-4177-b592-fcc39eb7c50b" providerId="ADAL" clId="{EC000743-6028-4559-8B31-D32B8D00BBFA}" dt="2024-01-17T12:22:15.864" v="2086" actId="1076"/>
          <ac:picMkLst>
            <pc:docMk/>
            <pc:sldMk cId="1529767320" sldId="300"/>
            <ac:picMk id="7" creationId="{D1688D20-4791-B172-D5C2-E9C62C7ABF88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  <pc:spChg chg="mod">
          <ac:chgData name="Blank Fabio PH Luzern" userId="4e10cdd2-ccbf-4177-b592-fcc39eb7c50b" providerId="ADAL" clId="{EC000743-6028-4559-8B31-D32B8D00BBFA}" dt="2024-01-17T12:19:13.433" v="2057" actId="113"/>
          <ac:spMkLst>
            <pc:docMk/>
            <pc:sldMk cId="1468165245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  <pc:picChg chg="mod modCrop">
          <ac:chgData name="Blank Fabio PH Luzern" userId="4e10cdd2-ccbf-4177-b592-fcc39eb7c50b" providerId="ADAL" clId="{EC000743-6028-4559-8B31-D32B8D00BBFA}" dt="2024-01-17T12:28:13.979" v="2289" actId="1076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30:03.677" v="2536" actId="20577"/>
        <pc:sldMkLst>
          <pc:docMk/>
          <pc:sldMk cId="2770797961" sldId="303"/>
        </pc:sldMkLst>
        <pc:spChg chg="mod">
          <ac:chgData name="Blank Fabio PH Luzern" userId="4e10cdd2-ccbf-4177-b592-fcc39eb7c50b" providerId="ADAL" clId="{EC000743-6028-4559-8B31-D32B8D00BBFA}" dt="2024-01-17T12:29:25.083" v="2419" actId="113"/>
          <ac:spMkLst>
            <pc:docMk/>
            <pc:sldMk cId="2770797961" sldId="303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29:18.019" v="2402" actId="1076"/>
          <ac:picMkLst>
            <pc:docMk/>
            <pc:sldMk cId="2770797961" sldId="303"/>
            <ac:picMk id="4" creationId="{0185A71C-51ED-2E18-71EA-BDDC91C0B9EB}"/>
          </ac:picMkLst>
        </pc:picChg>
        <pc:picChg chg="del">
          <ac:chgData name="Blank Fabio PH Luzern" userId="4e10cdd2-ccbf-4177-b592-fcc39eb7c50b" providerId="ADAL" clId="{EC000743-6028-4559-8B31-D32B8D00BBFA}" dt="2024-01-17T12:29:13.086" v="2398" actId="478"/>
          <ac:picMkLst>
            <pc:docMk/>
            <pc:sldMk cId="2770797961" sldId="303"/>
            <ac:picMk id="7" creationId="{D1688D20-4791-B172-D5C2-E9C62C7ABF88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  <pc:picChg chg="add mod modCrop">
          <ac:chgData name="Blank Fabio PH Luzern" userId="4e10cdd2-ccbf-4177-b592-fcc39eb7c50b" providerId="ADAL" clId="{EC000743-6028-4559-8B31-D32B8D00BBFA}" dt="2024-01-17T12:31:59.743" v="2551" actId="1076"/>
          <ac:picMkLst>
            <pc:docMk/>
            <pc:sldMk cId="1439211735" sldId="304"/>
            <ac:picMk id="3" creationId="{30DF9EF3-BDE5-1730-13DF-6F4EF8FFC97E}"/>
          </ac:picMkLst>
        </pc:picChg>
        <pc:picChg chg="mod modCrop">
          <ac:chgData name="Blank Fabio PH Luzern" userId="4e10cdd2-ccbf-4177-b592-fcc39eb7c50b" providerId="ADAL" clId="{EC000743-6028-4559-8B31-D32B8D00BBFA}" dt="2024-01-17T12:31:35.675" v="2544" actId="1076"/>
          <ac:picMkLst>
            <pc:docMk/>
            <pc:sldMk cId="1439211735" sldId="304"/>
            <ac:picMk id="4" creationId="{0185A71C-51ED-2E18-71EA-BDDC91C0B9EB}"/>
          </ac:picMkLst>
        </pc:picChg>
        <pc:picChg chg="add del">
          <ac:chgData name="Blank Fabio PH Luzern" userId="4e10cdd2-ccbf-4177-b592-fcc39eb7c50b" providerId="ADAL" clId="{EC000743-6028-4559-8B31-D32B8D00BBFA}" dt="2024-01-17T12:33:50.085" v="2744" actId="478"/>
          <ac:picMkLst>
            <pc:docMk/>
            <pc:sldMk cId="1439211735" sldId="304"/>
            <ac:picMk id="8" creationId="{4C165C6D-85C1-0DF6-5A88-1441572DF030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38:05.772" v="3372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EC000743-6028-4559-8B31-D32B8D00BBFA}" dt="2024-01-17T12:37:09.384" v="2810" actId="20577"/>
          <ac:spMkLst>
            <pc:docMk/>
            <pc:sldMk cId="4218482854" sldId="305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34:41.383" v="2781" actId="20577"/>
          <ac:spMkLst>
            <pc:docMk/>
            <pc:sldMk cId="4218482854" sldId="305"/>
            <ac:spMk id="7" creationId="{B4073764-E2C9-D9BC-B6C0-96B2D752DF9C}"/>
          </ac:spMkLst>
        </pc:spChg>
        <pc:spChg chg="add mod">
          <ac:chgData name="Blank Fabio PH Luzern" userId="4e10cdd2-ccbf-4177-b592-fcc39eb7c50b" providerId="ADAL" clId="{EC000743-6028-4559-8B31-D32B8D00BBFA}" dt="2024-01-17T12:34:27.012" v="2759" actId="20577"/>
          <ac:spMkLst>
            <pc:docMk/>
            <pc:sldMk cId="4218482854" sldId="305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4:02.545" v="2748" actId="478"/>
          <ac:picMkLst>
            <pc:docMk/>
            <pc:sldMk cId="4218482854" sldId="305"/>
            <ac:picMk id="3" creationId="{30DF9EF3-BDE5-1730-13DF-6F4EF8FFC97E}"/>
          </ac:picMkLst>
        </pc:picChg>
        <pc:picChg chg="del">
          <ac:chgData name="Blank Fabio PH Luzern" userId="4e10cdd2-ccbf-4177-b592-fcc39eb7c50b" providerId="ADAL" clId="{EC000743-6028-4559-8B31-D32B8D00BBFA}" dt="2024-01-17T12:33:58.803" v="2746" actId="478"/>
          <ac:picMkLst>
            <pc:docMk/>
            <pc:sldMk cId="4218482854" sldId="305"/>
            <ac:picMk id="4" creationId="{0185A71C-51ED-2E18-71EA-BDDC91C0B9EB}"/>
          </ac:picMkLst>
        </pc:picChg>
        <pc:picChg chg="mod">
          <ac:chgData name="Blank Fabio PH Luzern" userId="4e10cdd2-ccbf-4177-b592-fcc39eb7c50b" providerId="ADAL" clId="{EC000743-6028-4559-8B31-D32B8D00BBFA}" dt="2024-01-17T12:34:10.505" v="2752" actId="1076"/>
          <ac:picMkLst>
            <pc:docMk/>
            <pc:sldMk cId="4218482854" sldId="305"/>
            <ac:picMk id="8" creationId="{4C165C6D-85C1-0DF6-5A88-1441572DF030}"/>
          </ac:picMkLst>
        </pc:picChg>
        <pc:picChg chg="add del">
          <ac:chgData name="Blank Fabio PH Luzern" userId="4e10cdd2-ccbf-4177-b592-fcc39eb7c50b" providerId="ADAL" clId="{EC000743-6028-4559-8B31-D32B8D00BBFA}" dt="2024-01-17T12:36:43.152" v="2785" actId="478"/>
          <ac:picMkLst>
            <pc:docMk/>
            <pc:sldMk cId="4218482854" sldId="305"/>
            <ac:picMk id="11" creationId="{05E8ED48-C40C-D023-F943-745FD774DE8A}"/>
          </ac:picMkLst>
        </pc:picChg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  <pc:spChg chg="mod">
          <ac:chgData name="Blank Fabio PH Luzern" userId="4e10cdd2-ccbf-4177-b592-fcc39eb7c50b" providerId="ADAL" clId="{EC000743-6028-4559-8B31-D32B8D00BBFA}" dt="2024-01-17T12:38:29.304" v="2837" actId="20577"/>
          <ac:spMkLst>
            <pc:docMk/>
            <pc:sldMk cId="1301662165" sldId="306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36:49.528" v="2788" actId="478"/>
          <ac:spMkLst>
            <pc:docMk/>
            <pc:sldMk cId="1301662165" sldId="306"/>
            <ac:spMk id="7" creationId="{B4073764-E2C9-D9BC-B6C0-96B2D752DF9C}"/>
          </ac:spMkLst>
        </pc:spChg>
        <pc:spChg chg="del">
          <ac:chgData name="Blank Fabio PH Luzern" userId="4e10cdd2-ccbf-4177-b592-fcc39eb7c50b" providerId="ADAL" clId="{EC000743-6028-4559-8B31-D32B8D00BBFA}" dt="2024-01-17T12:36:51.152" v="2789" actId="478"/>
          <ac:spMkLst>
            <pc:docMk/>
            <pc:sldMk cId="1301662165" sldId="306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6:48.417" v="2787" actId="478"/>
          <ac:picMkLst>
            <pc:docMk/>
            <pc:sldMk cId="1301662165" sldId="306"/>
            <ac:picMk id="8" creationId="{4C165C6D-85C1-0DF6-5A88-1441572DF030}"/>
          </ac:picMkLst>
        </pc:picChg>
        <pc:picChg chg="mod">
          <ac:chgData name="Blank Fabio PH Luzern" userId="4e10cdd2-ccbf-4177-b592-fcc39eb7c50b" providerId="ADAL" clId="{EC000743-6028-4559-8B31-D32B8D00BBFA}" dt="2024-01-17T12:38:35.320" v="2839" actId="14100"/>
          <ac:picMkLst>
            <pc:docMk/>
            <pc:sldMk cId="1301662165" sldId="306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  <pc:picChg chg="mod modCrop">
          <ac:chgData name="Blank Fabio PH Luzern" userId="4e10cdd2-ccbf-4177-b592-fcc39eb7c50b" providerId="ADAL" clId="{EC000743-6028-4559-8B31-D32B8D00BBFA}" dt="2024-01-17T12:39:48.093" v="2986" actId="1076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42:45.866" v="3253" actId="14100"/>
        <pc:sldMkLst>
          <pc:docMk/>
          <pc:sldMk cId="829223394" sldId="308"/>
        </pc:sldMkLst>
        <pc:spChg chg="mod">
          <ac:chgData name="Blank Fabio PH Luzern" userId="4e10cdd2-ccbf-4177-b592-fcc39eb7c50b" providerId="ADAL" clId="{EC000743-6028-4559-8B31-D32B8D00BBFA}" dt="2024-01-17T12:42:20.097" v="3182" actId="20577"/>
          <ac:spMkLst>
            <pc:docMk/>
            <pc:sldMk cId="829223394" sldId="308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42:45.866" v="3253" actId="14100"/>
          <ac:picMkLst>
            <pc:docMk/>
            <pc:sldMk cId="829223394" sldId="308"/>
            <ac:picMk id="4" creationId="{7467426D-B9AD-03FA-97DB-326C74A93566}"/>
          </ac:picMkLst>
        </pc:picChg>
        <pc:picChg chg="del">
          <ac:chgData name="Blank Fabio PH Luzern" userId="4e10cdd2-ccbf-4177-b592-fcc39eb7c50b" providerId="ADAL" clId="{EC000743-6028-4559-8B31-D32B8D00BBFA}" dt="2024-01-17T12:42:09.684" v="3151" actId="478"/>
          <ac:picMkLst>
            <pc:docMk/>
            <pc:sldMk cId="829223394" sldId="308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40:49.726" v="3398" actId="1076"/>
        <pc:sldMkLst>
          <pc:docMk/>
          <pc:sldMk cId="2272383646" sldId="309"/>
        </pc:sldMkLst>
        <pc:spChg chg="mod">
          <ac:chgData name="Blank Fabio PH Luzern" userId="4e10cdd2-ccbf-4177-b592-fcc39eb7c50b" providerId="ADAL" clId="{EC000743-6028-4559-8B31-D32B8D00BBFA}" dt="2024-01-24T11:40:49.726" v="3398" actId="1076"/>
          <ac:spMkLst>
            <pc:docMk/>
            <pc:sldMk cId="2272383646" sldId="309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44:15.931" v="3255" actId="478"/>
          <ac:picMkLst>
            <pc:docMk/>
            <pc:sldMk cId="2272383646" sldId="309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EC000743-6028-4559-8B31-D32B8D00BBFA}" dt="2024-01-17T12:44:36.960" v="3299" actId="1076"/>
          <ac:picMkLst>
            <pc:docMk/>
            <pc:sldMk cId="2272383646" sldId="309"/>
            <ac:picMk id="7" creationId="{3280F466-1E2F-765A-8EEE-55E890A94072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1-17T11:49:59.254" v="252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FEE826BC-DB60-4A6F-8743-7B486B89E50E}"/>
    <pc:docChg chg="custSel addSld delSld modSld sldOrd">
      <pc:chgData name="Blank Fabio PH Luzern" userId="4e10cdd2-ccbf-4177-b592-fcc39eb7c50b" providerId="ADAL" clId="{FEE826BC-DB60-4A6F-8743-7B486B89E50E}" dt="2024-01-31T14:09:09.681" v="2562" actId="20577"/>
      <pc:docMkLst>
        <pc:docMk/>
      </pc:docMkLst>
      <pc:sldChg chg="delSp modSp mod">
        <pc:chgData name="Blank Fabio PH Luzern" userId="4e10cdd2-ccbf-4177-b592-fcc39eb7c50b" providerId="ADAL" clId="{FEE826BC-DB60-4A6F-8743-7B486B89E50E}" dt="2024-01-24T11:55:09.257" v="36" actId="1076"/>
        <pc:sldMkLst>
          <pc:docMk/>
          <pc:sldMk cId="3625916165" sldId="256"/>
        </pc:sldMkLst>
        <pc:spChg chg="mod">
          <ac:chgData name="Blank Fabio PH Luzern" userId="4e10cdd2-ccbf-4177-b592-fcc39eb7c50b" providerId="ADAL" clId="{FEE826BC-DB60-4A6F-8743-7B486B89E50E}" dt="2024-01-24T11:55:09.257" v="36" actId="1076"/>
          <ac:spMkLst>
            <pc:docMk/>
            <pc:sldMk cId="3625916165" sldId="256"/>
            <ac:spMk id="2" creationId="{B1A9D6C1-31C1-4DA7-A47D-B5599E73C999}"/>
          </ac:spMkLst>
        </pc:spChg>
        <pc:picChg chg="del">
          <ac:chgData name="Blank Fabio PH Luzern" userId="4e10cdd2-ccbf-4177-b592-fcc39eb7c50b" providerId="ADAL" clId="{FEE826BC-DB60-4A6F-8743-7B486B89E50E}" dt="2024-01-24T11:54:38.310" v="24" actId="478"/>
          <ac:picMkLst>
            <pc:docMk/>
            <pc:sldMk cId="3625916165" sldId="256"/>
            <ac:picMk id="7" creationId="{8304CFA2-A38E-C7E5-90DF-FB3DE9E0D1DA}"/>
          </ac:picMkLst>
        </pc:picChg>
        <pc:picChg chg="del">
          <ac:chgData name="Blank Fabio PH Luzern" userId="4e10cdd2-ccbf-4177-b592-fcc39eb7c50b" providerId="ADAL" clId="{FEE826BC-DB60-4A6F-8743-7B486B89E50E}" dt="2024-01-24T11:54:39.143" v="25" actId="478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FEE826BC-DB60-4A6F-8743-7B486B89E50E}" dt="2024-01-24T11:55:28.950" v="43" actId="47"/>
        <pc:sldMkLst>
          <pc:docMk/>
          <pc:sldMk cId="2360297759" sldId="292"/>
        </pc:sldMkLst>
      </pc:sldChg>
      <pc:sldChg chg="del">
        <pc:chgData name="Blank Fabio PH Luzern" userId="4e10cdd2-ccbf-4177-b592-fcc39eb7c50b" providerId="ADAL" clId="{FEE826BC-DB60-4A6F-8743-7B486B89E50E}" dt="2024-01-24T11:55:29.669" v="44" actId="47"/>
        <pc:sldMkLst>
          <pc:docMk/>
          <pc:sldMk cId="171990556" sldId="293"/>
        </pc:sldMkLst>
      </pc:sldChg>
      <pc:sldChg chg="del">
        <pc:chgData name="Blank Fabio PH Luzern" userId="4e10cdd2-ccbf-4177-b592-fcc39eb7c50b" providerId="ADAL" clId="{FEE826BC-DB60-4A6F-8743-7B486B89E50E}" dt="2024-01-24T11:55:30.107" v="45" actId="47"/>
        <pc:sldMkLst>
          <pc:docMk/>
          <pc:sldMk cId="3092932227" sldId="294"/>
        </pc:sldMkLst>
      </pc:sldChg>
      <pc:sldChg chg="del">
        <pc:chgData name="Blank Fabio PH Luzern" userId="4e10cdd2-ccbf-4177-b592-fcc39eb7c50b" providerId="ADAL" clId="{FEE826BC-DB60-4A6F-8743-7B486B89E50E}" dt="2024-01-24T11:55:30.436" v="46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FEE826BC-DB60-4A6F-8743-7B486B89E50E}" dt="2024-01-24T11:55:30.802" v="47" actId="47"/>
        <pc:sldMkLst>
          <pc:docMk/>
          <pc:sldMk cId="1753623721" sldId="296"/>
        </pc:sldMkLst>
      </pc:sldChg>
      <pc:sldChg chg="del">
        <pc:chgData name="Blank Fabio PH Luzern" userId="4e10cdd2-ccbf-4177-b592-fcc39eb7c50b" providerId="ADAL" clId="{FEE826BC-DB60-4A6F-8743-7B486B89E50E}" dt="2024-01-24T11:55:31.106" v="48" actId="47"/>
        <pc:sldMkLst>
          <pc:docMk/>
          <pc:sldMk cId="1320098973" sldId="297"/>
        </pc:sldMkLst>
      </pc:sldChg>
      <pc:sldChg chg="del">
        <pc:chgData name="Blank Fabio PH Luzern" userId="4e10cdd2-ccbf-4177-b592-fcc39eb7c50b" providerId="ADAL" clId="{FEE826BC-DB60-4A6F-8743-7B486B89E50E}" dt="2024-01-24T11:55:31.397" v="49" actId="47"/>
        <pc:sldMkLst>
          <pc:docMk/>
          <pc:sldMk cId="686306430" sldId="298"/>
        </pc:sldMkLst>
      </pc:sldChg>
      <pc:sldChg chg="addSp delSp modSp mod">
        <pc:chgData name="Blank Fabio PH Luzern" userId="4e10cdd2-ccbf-4177-b592-fcc39eb7c50b" providerId="ADAL" clId="{FEE826BC-DB60-4A6F-8743-7B486B89E50E}" dt="2024-01-24T12:36:13.356" v="1727" actId="1076"/>
        <pc:sldMkLst>
          <pc:docMk/>
          <pc:sldMk cId="3456422047" sldId="299"/>
        </pc:sldMkLst>
        <pc:spChg chg="add mod">
          <ac:chgData name="Blank Fabio PH Luzern" userId="4e10cdd2-ccbf-4177-b592-fcc39eb7c50b" providerId="ADAL" clId="{FEE826BC-DB60-4A6F-8743-7B486B89E50E}" dt="2024-01-24T12:36:06.884" v="1726" actId="14100"/>
          <ac:spMkLst>
            <pc:docMk/>
            <pc:sldMk cId="3456422047" sldId="299"/>
            <ac:spMk id="3" creationId="{B453A07B-47E1-4FDA-D371-542D464AE007}"/>
          </ac:spMkLst>
        </pc:spChg>
        <pc:spChg chg="mod">
          <ac:chgData name="Blank Fabio PH Luzern" userId="4e10cdd2-ccbf-4177-b592-fcc39eb7c50b" providerId="ADAL" clId="{FEE826BC-DB60-4A6F-8743-7B486B89E50E}" dt="2024-01-24T12:04:53.185" v="486" actId="6549"/>
          <ac:spMkLst>
            <pc:docMk/>
            <pc:sldMk cId="3456422047" sldId="29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36:13.356" v="1727" actId="1076"/>
          <ac:spMkLst>
            <pc:docMk/>
            <pc:sldMk cId="3456422047" sldId="299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1:55:23.157" v="41" actId="478"/>
          <ac:picMkLst>
            <pc:docMk/>
            <pc:sldMk cId="3456422047" sldId="299"/>
            <ac:picMk id="9" creationId="{3368C5F3-291E-0D37-62C1-3A137E7E6AA6}"/>
          </ac:picMkLst>
        </pc:picChg>
        <pc:picChg chg="add del mod">
          <ac:chgData name="Blank Fabio PH Luzern" userId="4e10cdd2-ccbf-4177-b592-fcc39eb7c50b" providerId="ADAL" clId="{FEE826BC-DB60-4A6F-8743-7B486B89E50E}" dt="2024-01-24T12:35:29.951" v="1714" actId="478"/>
          <ac:picMkLst>
            <pc:docMk/>
            <pc:sldMk cId="3456422047" sldId="299"/>
            <ac:picMk id="1026" creationId="{9A89DB3D-E95C-1685-85C2-37775D314E4B}"/>
          </ac:picMkLst>
        </pc:picChg>
        <pc:picChg chg="add mod">
          <ac:chgData name="Blank Fabio PH Luzern" userId="4e10cdd2-ccbf-4177-b592-fcc39eb7c50b" providerId="ADAL" clId="{FEE826BC-DB60-4A6F-8743-7B486B89E50E}" dt="2024-01-24T12:35:48.375" v="1723" actId="1076"/>
          <ac:picMkLst>
            <pc:docMk/>
            <pc:sldMk cId="3456422047" sldId="299"/>
            <ac:picMk id="1028" creationId="{0337FE95-BB31-9EE4-39E7-8A8F3C9AB368}"/>
          </ac:picMkLst>
        </pc:picChg>
      </pc:sldChg>
      <pc:sldChg chg="addSp modSp add mod">
        <pc:chgData name="Blank Fabio PH Luzern" userId="4e10cdd2-ccbf-4177-b592-fcc39eb7c50b" providerId="ADAL" clId="{FEE826BC-DB60-4A6F-8743-7B486B89E50E}" dt="2024-01-24T12:17:06.092" v="962" actId="1076"/>
        <pc:sldMkLst>
          <pc:docMk/>
          <pc:sldMk cId="284025822" sldId="300"/>
        </pc:sldMkLst>
        <pc:spChg chg="add mod">
          <ac:chgData name="Blank Fabio PH Luzern" userId="4e10cdd2-ccbf-4177-b592-fcc39eb7c50b" providerId="ADAL" clId="{FEE826BC-DB60-4A6F-8743-7B486B89E50E}" dt="2024-01-24T12:17:06.092" v="962" actId="1076"/>
          <ac:spMkLst>
            <pc:docMk/>
            <pc:sldMk cId="284025822" sldId="300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13:38.637" v="875" actId="6549"/>
          <ac:spMkLst>
            <pc:docMk/>
            <pc:sldMk cId="284025822" sldId="300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15:43.639" v="946" actId="404"/>
          <ac:spMkLst>
            <pc:docMk/>
            <pc:sldMk cId="284025822" sldId="300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FEE826BC-DB60-4A6F-8743-7B486B89E50E}" dt="2024-01-24T12:16:40.546" v="954" actId="1076"/>
          <ac:picMkLst>
            <pc:docMk/>
            <pc:sldMk cId="284025822" sldId="300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1.997" v="51" actId="4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FEE826BC-DB60-4A6F-8743-7B486B89E50E}" dt="2024-01-24T11:55:31.685" v="50" actId="47"/>
        <pc:sldMkLst>
          <pc:docMk/>
          <pc:sldMk cId="1468165245" sldId="301"/>
        </pc:sldMkLst>
      </pc:sldChg>
      <pc:sldChg chg="addSp delSp modSp add mod">
        <pc:chgData name="Blank Fabio PH Luzern" userId="4e10cdd2-ccbf-4177-b592-fcc39eb7c50b" providerId="ADAL" clId="{FEE826BC-DB60-4A6F-8743-7B486B89E50E}" dt="2024-01-24T12:25:29.549" v="1223" actId="20577"/>
        <pc:sldMkLst>
          <pc:docMk/>
          <pc:sldMk cId="3215152590" sldId="301"/>
        </pc:sldMkLst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2" creationId="{1CED228C-DB1A-3FF9-8BC3-2AA45A0B5E39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4" creationId="{1A63E6B4-2794-0914-60DB-E665E29FF8B3}"/>
          </ac:spMkLst>
        </pc:spChg>
        <pc:spChg chg="mod">
          <ac:chgData name="Blank Fabio PH Luzern" userId="4e10cdd2-ccbf-4177-b592-fcc39eb7c50b" providerId="ADAL" clId="{FEE826BC-DB60-4A6F-8743-7B486B89E50E}" dt="2024-01-24T12:25:29.549" v="1223" actId="20577"/>
          <ac:spMkLst>
            <pc:docMk/>
            <pc:sldMk cId="3215152590" sldId="301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7" creationId="{AD97BBD6-7155-39C2-3814-D4097AA75E5B}"/>
          </ac:spMkLst>
        </pc:spChg>
        <pc:spChg chg="del mod">
          <ac:chgData name="Blank Fabio PH Luzern" userId="4e10cdd2-ccbf-4177-b592-fcc39eb7c50b" providerId="ADAL" clId="{FEE826BC-DB60-4A6F-8743-7B486B89E50E}" dt="2024-01-24T12:20:17.703" v="1119" actId="478"/>
          <ac:spMkLst>
            <pc:docMk/>
            <pc:sldMk cId="3215152590" sldId="301"/>
            <ac:spMk id="8" creationId="{193EF97C-C3E2-27A7-E6A8-DA6C6A0A59B8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9" creationId="{ED7B222B-22F4-603E-849C-277A654CF91C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0" creationId="{91D8A709-040E-F025-9E4F-F036AB3A5C4E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1" creationId="{8C4B624D-4F39-806B-64BA-5A1C9256F7D7}"/>
          </ac:spMkLst>
        </pc:spChg>
        <pc:picChg chg="del">
          <ac:chgData name="Blank Fabio PH Luzern" userId="4e10cdd2-ccbf-4177-b592-fcc39eb7c50b" providerId="ADAL" clId="{FEE826BC-DB60-4A6F-8743-7B486B89E50E}" dt="2024-01-24T12:17:25.679" v="1004" actId="478"/>
          <ac:picMkLst>
            <pc:docMk/>
            <pc:sldMk cId="3215152590" sldId="301"/>
            <ac:picMk id="2050" creationId="{063FAF98-378B-F0ED-4BF0-4CAA46E7D3BF}"/>
          </ac:picMkLst>
        </pc:picChg>
      </pc:sldChg>
      <pc:sldChg chg="delSp modSp add mod ord">
        <pc:chgData name="Blank Fabio PH Luzern" userId="4e10cdd2-ccbf-4177-b592-fcc39eb7c50b" providerId="ADAL" clId="{FEE826BC-DB60-4A6F-8743-7B486B89E50E}" dt="2024-01-31T14:09:09.681" v="2562" actId="20577"/>
        <pc:sldMkLst>
          <pc:docMk/>
          <pc:sldMk cId="3658851194" sldId="302"/>
        </pc:sldMkLst>
        <pc:spChg chg="del">
          <ac:chgData name="Blank Fabio PH Luzern" userId="4e10cdd2-ccbf-4177-b592-fcc39eb7c50b" providerId="ADAL" clId="{FEE826BC-DB60-4A6F-8743-7B486B89E50E}" dt="2024-01-24T12:20:49.059" v="1144" actId="478"/>
          <ac:spMkLst>
            <pc:docMk/>
            <pc:sldMk cId="3658851194" sldId="302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25:33.334" v="1226" actId="20577"/>
          <ac:spMkLst>
            <pc:docMk/>
            <pc:sldMk cId="3658851194" sldId="302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31T14:09:09.681" v="2562" actId="20577"/>
          <ac:spMkLst>
            <pc:docMk/>
            <pc:sldMk cId="3658851194" sldId="302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0:47.476" v="1143" actId="478"/>
          <ac:picMkLst>
            <pc:docMk/>
            <pc:sldMk cId="3658851194" sldId="302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2.353" v="52" actId="47"/>
        <pc:sldMkLst>
          <pc:docMk/>
          <pc:sldMk cId="3835696808" sldId="302"/>
        </pc:sldMkLst>
      </pc:sldChg>
      <pc:sldChg chg="del">
        <pc:chgData name="Blank Fabio PH Luzern" userId="4e10cdd2-ccbf-4177-b592-fcc39eb7c50b" providerId="ADAL" clId="{FEE826BC-DB60-4A6F-8743-7B486B89E50E}" dt="2024-01-24T11:55:32.961" v="53" actId="47"/>
        <pc:sldMkLst>
          <pc:docMk/>
          <pc:sldMk cId="2770797961" sldId="303"/>
        </pc:sldMkLst>
      </pc:sldChg>
      <pc:sldChg chg="addSp delSp modSp add mod ord">
        <pc:chgData name="Blank Fabio PH Luzern" userId="4e10cdd2-ccbf-4177-b592-fcc39eb7c50b" providerId="ADAL" clId="{FEE826BC-DB60-4A6F-8743-7B486B89E50E}" dt="2024-01-24T12:38:15.928" v="1745" actId="1076"/>
        <pc:sldMkLst>
          <pc:docMk/>
          <pc:sldMk cId="3450790050" sldId="303"/>
        </pc:sldMkLst>
        <pc:spChg chg="del">
          <ac:chgData name="Blank Fabio PH Luzern" userId="4e10cdd2-ccbf-4177-b592-fcc39eb7c50b" providerId="ADAL" clId="{FEE826BC-DB60-4A6F-8743-7B486B89E50E}" dt="2024-01-24T12:25:47.818" v="1280" actId="478"/>
          <ac:spMkLst>
            <pc:docMk/>
            <pc:sldMk cId="3450790050" sldId="303"/>
            <ac:spMk id="3" creationId="{C06F279C-98B6-EF43-163F-28AF579B3B43}"/>
          </ac:spMkLst>
        </pc:spChg>
        <pc:spChg chg="add mod">
          <ac:chgData name="Blank Fabio PH Luzern" userId="4e10cdd2-ccbf-4177-b592-fcc39eb7c50b" providerId="ADAL" clId="{FEE826BC-DB60-4A6F-8743-7B486B89E50E}" dt="2024-01-24T12:38:15.928" v="1745" actId="1076"/>
          <ac:spMkLst>
            <pc:docMk/>
            <pc:sldMk cId="3450790050" sldId="303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25:44.802" v="1278" actId="6549"/>
          <ac:spMkLst>
            <pc:docMk/>
            <pc:sldMk cId="3450790050" sldId="303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28:01.748" v="1713" actId="1076"/>
          <ac:spMkLst>
            <pc:docMk/>
            <pc:sldMk cId="3450790050" sldId="303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5:46.165" v="1279" actId="478"/>
          <ac:picMkLst>
            <pc:docMk/>
            <pc:sldMk cId="3450790050" sldId="303"/>
            <ac:picMk id="2050" creationId="{063FAF98-378B-F0ED-4BF0-4CAA46E7D3BF}"/>
          </ac:picMkLst>
        </pc:picChg>
        <pc:picChg chg="add mod">
          <ac:chgData name="Blank Fabio PH Luzern" userId="4e10cdd2-ccbf-4177-b592-fcc39eb7c50b" providerId="ADAL" clId="{FEE826BC-DB60-4A6F-8743-7B486B89E50E}" dt="2024-01-24T12:37:19.689" v="1738" actId="1076"/>
          <ac:picMkLst>
            <pc:docMk/>
            <pc:sldMk cId="3450790050" sldId="303"/>
            <ac:picMk id="3074" creationId="{10882115-2005-AE6A-6D6A-C7BE28C89087}"/>
          </ac:picMkLst>
        </pc:picChg>
      </pc:sldChg>
      <pc:sldChg chg="addSp delSp modSp add mod">
        <pc:chgData name="Blank Fabio PH Luzern" userId="4e10cdd2-ccbf-4177-b592-fcc39eb7c50b" providerId="ADAL" clId="{FEE826BC-DB60-4A6F-8743-7B486B89E50E}" dt="2024-01-24T12:43:09.306" v="2017" actId="1076"/>
        <pc:sldMkLst>
          <pc:docMk/>
          <pc:sldMk cId="900193869" sldId="304"/>
        </pc:sldMkLst>
        <pc:spChg chg="add del">
          <ac:chgData name="Blank Fabio PH Luzern" userId="4e10cdd2-ccbf-4177-b592-fcc39eb7c50b" providerId="ADAL" clId="{FEE826BC-DB60-4A6F-8743-7B486B89E50E}" dt="2024-01-24T12:40:11.707" v="1889" actId="478"/>
          <ac:spMkLst>
            <pc:docMk/>
            <pc:sldMk cId="900193869" sldId="304"/>
            <ac:spMk id="2" creationId="{D75D4AF4-3288-6AC2-4B4A-2CE2DF4080C2}"/>
          </ac:spMkLst>
        </pc:spChg>
        <pc:spChg chg="add del">
          <ac:chgData name="Blank Fabio PH Luzern" userId="4e10cdd2-ccbf-4177-b592-fcc39eb7c50b" providerId="ADAL" clId="{FEE826BC-DB60-4A6F-8743-7B486B89E50E}" dt="2024-01-24T12:40:21.967" v="1891" actId="478"/>
          <ac:spMkLst>
            <pc:docMk/>
            <pc:sldMk cId="900193869" sldId="304"/>
            <ac:spMk id="3" creationId="{25FCCEDC-53B1-132D-837B-83BED4209E7B}"/>
          </ac:spMkLst>
        </pc:spChg>
        <pc:spChg chg="mod">
          <ac:chgData name="Blank Fabio PH Luzern" userId="4e10cdd2-ccbf-4177-b592-fcc39eb7c50b" providerId="ADAL" clId="{FEE826BC-DB60-4A6F-8743-7B486B89E50E}" dt="2024-01-24T12:41:29.016" v="1896" actId="1076"/>
          <ac:spMkLst>
            <pc:docMk/>
            <pc:sldMk cId="900193869" sldId="304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38:30.765" v="1776" actId="20577"/>
          <ac:spMkLst>
            <pc:docMk/>
            <pc:sldMk cId="900193869" sldId="304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3:01.215" v="2015" actId="114"/>
          <ac:spMkLst>
            <pc:docMk/>
            <pc:sldMk cId="900193869" sldId="304"/>
            <ac:spMk id="8" creationId="{193EF97C-C3E2-27A7-E6A8-DA6C6A0A59B8}"/>
          </ac:spMkLst>
        </pc:spChg>
        <pc:picChg chg="add mod modCrop">
          <ac:chgData name="Blank Fabio PH Luzern" userId="4e10cdd2-ccbf-4177-b592-fcc39eb7c50b" providerId="ADAL" clId="{FEE826BC-DB60-4A6F-8743-7B486B89E50E}" dt="2024-01-24T12:43:09.306" v="2017" actId="1076"/>
          <ac:picMkLst>
            <pc:docMk/>
            <pc:sldMk cId="900193869" sldId="304"/>
            <ac:picMk id="9" creationId="{3EB6C5C5-B32A-A47E-3BAC-CAE817357BBD}"/>
          </ac:picMkLst>
        </pc:picChg>
        <pc:picChg chg="del">
          <ac:chgData name="Blank Fabio PH Luzern" userId="4e10cdd2-ccbf-4177-b592-fcc39eb7c50b" providerId="ADAL" clId="{FEE826BC-DB60-4A6F-8743-7B486B89E50E}" dt="2024-01-24T12:39:44.615" v="1887" actId="478"/>
          <ac:picMkLst>
            <pc:docMk/>
            <pc:sldMk cId="900193869" sldId="304"/>
            <ac:picMk id="3074" creationId="{10882115-2005-AE6A-6D6A-C7BE28C89087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317" v="54" actId="47"/>
        <pc:sldMkLst>
          <pc:docMk/>
          <pc:sldMk cId="1439211735" sldId="304"/>
        </pc:sldMkLst>
      </pc:sldChg>
      <pc:sldChg chg="addSp delSp modSp add mod">
        <pc:chgData name="Blank Fabio PH Luzern" userId="4e10cdd2-ccbf-4177-b592-fcc39eb7c50b" providerId="ADAL" clId="{FEE826BC-DB60-4A6F-8743-7B486B89E50E}" dt="2024-01-24T12:48:59.162" v="2561" actId="948"/>
        <pc:sldMkLst>
          <pc:docMk/>
          <pc:sldMk cId="926249636" sldId="305"/>
        </pc:sldMkLst>
        <pc:spChg chg="mod">
          <ac:chgData name="Blank Fabio PH Luzern" userId="4e10cdd2-ccbf-4177-b592-fcc39eb7c50b" providerId="ADAL" clId="{FEE826BC-DB60-4A6F-8743-7B486B89E50E}" dt="2024-01-24T12:46:00.652" v="2299" actId="1076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43:27.933" v="2060" actId="6549"/>
          <ac:spMkLst>
            <pc:docMk/>
            <pc:sldMk cId="926249636" sldId="305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8:59.162" v="2561" actId="948"/>
          <ac:spMkLst>
            <pc:docMk/>
            <pc:sldMk cId="926249636" sldId="305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43:37.366" v="2061" actId="478"/>
          <ac:picMkLst>
            <pc:docMk/>
            <pc:sldMk cId="926249636" sldId="305"/>
            <ac:picMk id="9" creationId="{3EB6C5C5-B32A-A47E-3BAC-CAE817357BBD}"/>
          </ac:picMkLst>
        </pc:picChg>
        <pc:picChg chg="add mod">
          <ac:chgData name="Blank Fabio PH Luzern" userId="4e10cdd2-ccbf-4177-b592-fcc39eb7c50b" providerId="ADAL" clId="{FEE826BC-DB60-4A6F-8743-7B486B89E50E}" dt="2024-01-24T12:46:02.467" v="2300" actId="1076"/>
          <ac:picMkLst>
            <pc:docMk/>
            <pc:sldMk cId="926249636" sldId="305"/>
            <ac:picMk id="5122" creationId="{AE8F7524-AC50-E468-6C5E-A31B97CF9875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812" v="55" actId="47"/>
        <pc:sldMkLst>
          <pc:docMk/>
          <pc:sldMk cId="4218482854" sldId="305"/>
        </pc:sldMkLst>
      </pc:sldChg>
      <pc:sldChg chg="del">
        <pc:chgData name="Blank Fabio PH Luzern" userId="4e10cdd2-ccbf-4177-b592-fcc39eb7c50b" providerId="ADAL" clId="{FEE826BC-DB60-4A6F-8743-7B486B89E50E}" dt="2024-01-24T11:55:34.071" v="56" actId="4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FEE826BC-DB60-4A6F-8743-7B486B89E50E}" dt="2024-01-24T11:55:34.571" v="57" actId="47"/>
        <pc:sldMkLst>
          <pc:docMk/>
          <pc:sldMk cId="3572292062" sldId="307"/>
        </pc:sldMkLst>
      </pc:sldChg>
      <pc:sldChg chg="del">
        <pc:chgData name="Blank Fabio PH Luzern" userId="4e10cdd2-ccbf-4177-b592-fcc39eb7c50b" providerId="ADAL" clId="{FEE826BC-DB60-4A6F-8743-7B486B89E50E}" dt="2024-01-24T11:55:35.058" v="58" actId="47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FEE826BC-DB60-4A6F-8743-7B486B89E50E}" dt="2024-01-24T11:55:36.349" v="59" actId="47"/>
        <pc:sldMkLst>
          <pc:docMk/>
          <pc:sldMk cId="227238364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80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49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4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967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73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90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652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61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06.02.2024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1" y="4857233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06.02.2024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9D6C1-31C1-4DA7-A47D-B5599E73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907" y="2491068"/>
            <a:ext cx="8538882" cy="201257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de-CH" sz="6000" dirty="0">
                <a:effectLst/>
                <a:latin typeface="ArialMT"/>
              </a:rPr>
              <a:t>Anleitungen </a:t>
            </a:r>
            <a:r>
              <a:rPr lang="de-CH" sz="6000" b="1" dirty="0">
                <a:effectLst/>
                <a:latin typeface="ArialMT"/>
              </a:rPr>
              <a:t>Rollenspiel</a:t>
            </a:r>
            <a:br>
              <a:rPr lang="de-CH" sz="6000" b="1" dirty="0">
                <a:effectLst/>
                <a:latin typeface="ArialMT"/>
              </a:rPr>
            </a:br>
            <a:r>
              <a:rPr lang="de-CH" sz="6000" i="1" dirty="0">
                <a:effectLst/>
                <a:latin typeface="ArialMT"/>
              </a:rPr>
              <a:t>Variante 2</a:t>
            </a:r>
            <a:endParaRPr lang="de-CH" sz="16600" i="1" dirty="0"/>
          </a:p>
        </p:txBody>
      </p:sp>
    </p:spTree>
    <p:extLst>
      <p:ext uri="{BB962C8B-B14F-4D97-AF65-F5344CB8AC3E}">
        <p14:creationId xmlns:p14="http://schemas.microsoft.com/office/powerpoint/2010/main" val="362591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Ziele des Rollenspiels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19955" y="1109751"/>
            <a:ext cx="6252880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Ich…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lerne verschiedene Perspektiven zum Thema «Gaming» kennen.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lerne die Argumente der verschiedenen Rollen kennen und kann diese verstehen und anwenden.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führe eine Diskussion in der eigenen Rolle mit meinen </a:t>
            </a:r>
            <a:r>
              <a:rPr lang="de-CH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Mitschüler:innen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kann im Anschluss an die Diskussion darüber sprechen.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53A07B-47E1-4FDA-D371-542D464AE007}"/>
              </a:ext>
            </a:extLst>
          </p:cNvPr>
          <p:cNvSpPr txBox="1"/>
          <p:nvPr/>
        </p:nvSpPr>
        <p:spPr>
          <a:xfrm>
            <a:off x="6808696" y="3383754"/>
            <a:ext cx="212856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https://www.uni-bremen.de/informationsportal-hochschullehre/lehre-gestalten/phase-1-konzeption/eigene-rolle-reflektieren</a:t>
            </a:r>
          </a:p>
        </p:txBody>
      </p:sp>
      <p:pic>
        <p:nvPicPr>
          <p:cNvPr id="1028" name="Picture 4" descr="Eigene Rolle reflektieren - Universität Bremen">
            <a:extLst>
              <a:ext uri="{FF2B5EF4-FFF2-40B4-BE49-F238E27FC236}">
                <a16:creationId xmlns:a16="http://schemas.microsoft.com/office/drawing/2014/main" id="{0337FE95-BB31-9EE4-39E7-8A8F3C9AB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595" y="1703497"/>
            <a:ext cx="2312661" cy="17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422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Ablauf des Rollenspiels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246094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Sechs verschiedene Perspektiven / Rollen vorstellen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Gruppenaufteilung (pro Rolle eine Gruppe)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Vorbereitung der Rolle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 führen / Beobachtungen machen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Gemeinsam zurückschauen</a:t>
            </a:r>
          </a:p>
          <a:p>
            <a:pPr>
              <a:lnSpc>
                <a:spcPct val="100000"/>
              </a:lnSpc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So läuft eine CityGames Tour in Düsseldorf ab!">
            <a:extLst>
              <a:ext uri="{FF2B5EF4-FFF2-40B4-BE49-F238E27FC236}">
                <a16:creationId xmlns:a16="http://schemas.microsoft.com/office/drawing/2014/main" id="{063FAF98-378B-F0ED-4BF0-4CAA46E7D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343" y="2799624"/>
            <a:ext cx="3030070" cy="194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</p:spTree>
    <p:extLst>
      <p:ext uri="{BB962C8B-B14F-4D97-AF65-F5344CB8AC3E}">
        <p14:creationId xmlns:p14="http://schemas.microsoft.com/office/powerpoint/2010/main" val="284025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1. Sechs verschiedene Perspektiven / Rollen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  <p:sp>
        <p:nvSpPr>
          <p:cNvPr id="2" name="Titel 5">
            <a:extLst>
              <a:ext uri="{FF2B5EF4-FFF2-40B4-BE49-F238E27FC236}">
                <a16:creationId xmlns:a16="http://schemas.microsoft.com/office/drawing/2014/main" id="{1CED228C-DB1A-3FF9-8BC3-2AA45A0B5E39}"/>
              </a:ext>
            </a:extLst>
          </p:cNvPr>
          <p:cNvSpPr txBox="1">
            <a:spLocks/>
          </p:cNvSpPr>
          <p:nvPr/>
        </p:nvSpPr>
        <p:spPr>
          <a:xfrm>
            <a:off x="482851" y="1422622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 (</a:t>
            </a:r>
            <a:r>
              <a:rPr lang="de-CH" sz="2800" kern="100" dirty="0" err="1">
                <a:latin typeface="Segoe UI" panose="020B0502040204020203" pitchFamily="34" charset="0"/>
                <a:ea typeface="Calibri" panose="020F0502020204030204" pitchFamily="34" charset="0"/>
              </a:rPr>
              <a:t>Schüler:in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)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itel 5">
            <a:extLst>
              <a:ext uri="{FF2B5EF4-FFF2-40B4-BE49-F238E27FC236}">
                <a16:creationId xmlns:a16="http://schemas.microsoft.com/office/drawing/2014/main" id="{1A63E6B4-2794-0914-60DB-E665E29FF8B3}"/>
              </a:ext>
            </a:extLst>
          </p:cNvPr>
          <p:cNvSpPr txBox="1">
            <a:spLocks/>
          </p:cNvSpPr>
          <p:nvPr/>
        </p:nvSpPr>
        <p:spPr>
          <a:xfrm>
            <a:off x="482851" y="2279601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Elternteil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el 5">
            <a:extLst>
              <a:ext uri="{FF2B5EF4-FFF2-40B4-BE49-F238E27FC236}">
                <a16:creationId xmlns:a16="http://schemas.microsoft.com/office/drawing/2014/main" id="{AD97BBD6-7155-39C2-3814-D4097AA75E5B}"/>
              </a:ext>
            </a:extLst>
          </p:cNvPr>
          <p:cNvSpPr txBox="1">
            <a:spLocks/>
          </p:cNvSpPr>
          <p:nvPr/>
        </p:nvSpPr>
        <p:spPr>
          <a:xfrm>
            <a:off x="482850" y="313658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Arzt / Ärztin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itel 5">
            <a:extLst>
              <a:ext uri="{FF2B5EF4-FFF2-40B4-BE49-F238E27FC236}">
                <a16:creationId xmlns:a16="http://schemas.microsoft.com/office/drawing/2014/main" id="{ED7B222B-22F4-603E-849C-277A654CF91C}"/>
              </a:ext>
            </a:extLst>
          </p:cNvPr>
          <p:cNvSpPr txBox="1">
            <a:spLocks/>
          </p:cNvSpPr>
          <p:nvPr/>
        </p:nvSpPr>
        <p:spPr>
          <a:xfrm>
            <a:off x="4958281" y="1414507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Lehrperson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itel 5">
            <a:extLst>
              <a:ext uri="{FF2B5EF4-FFF2-40B4-BE49-F238E27FC236}">
                <a16:creationId xmlns:a16="http://schemas.microsoft.com/office/drawing/2014/main" id="{91D8A709-040E-F025-9E4F-F036AB3A5C4E}"/>
              </a:ext>
            </a:extLst>
          </p:cNvPr>
          <p:cNvSpPr txBox="1">
            <a:spLocks/>
          </p:cNvSpPr>
          <p:nvPr/>
        </p:nvSpPr>
        <p:spPr>
          <a:xfrm>
            <a:off x="4958281" y="227960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Gameentwickler:in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5">
            <a:extLst>
              <a:ext uri="{FF2B5EF4-FFF2-40B4-BE49-F238E27FC236}">
                <a16:creationId xmlns:a16="http://schemas.microsoft.com/office/drawing/2014/main" id="{8C4B624D-4F39-806B-64BA-5A1C9256F7D7}"/>
              </a:ext>
            </a:extLst>
          </p:cNvPr>
          <p:cNvSpPr txBox="1">
            <a:spLocks/>
          </p:cNvSpPr>
          <p:nvPr/>
        </p:nvSpPr>
        <p:spPr>
          <a:xfrm>
            <a:off x="4958280" y="3143939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Suchtexpert:in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52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2. Gruppenaufteilung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246094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Die Lehrperson bestimmt die Gruppeneinteilung gemäss ihren Erfahrungen.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51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3. Vorbereitungen der Rolle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855510"/>
            <a:ext cx="8184776" cy="36963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Argumente der Rolle einzeln lesen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Argumente in der Gruppe besprechen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Evtl. weitere Argumente suchen und notieren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Mögliches Vorgehen in der Gruppe besprechen: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Das stärkste Argument ist, …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Damit wollen wir starten…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Darauf müssen wir aufpassen…</a:t>
            </a:r>
          </a:p>
          <a:p>
            <a:pPr lvl="1"/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CH" sz="2400" b="1" dirty="0"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Wer aus der Gruppe führt die Diskussion?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CH" sz="2000" b="1" dirty="0" err="1"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Schüler:in</a:t>
            </a:r>
            <a:r>
              <a:rPr lang="de-CH" sz="2000" b="1" dirty="0">
                <a:highlight>
                  <a:srgbClr val="FFFF00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 bestimmen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 descr="Studentengruppe Arbeit Teamarbeit soziale Gruppe, effektiv s, Bereich,  effektive cliparts png | PNGEgg">
            <a:extLst>
              <a:ext uri="{FF2B5EF4-FFF2-40B4-BE49-F238E27FC236}">
                <a16:creationId xmlns:a16="http://schemas.microsoft.com/office/drawing/2014/main" id="{10882115-2005-AE6A-6D6A-C7BE28C890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t="6388" r="5484" b="4309"/>
          <a:stretch/>
        </p:blipFill>
        <p:spPr bwMode="auto">
          <a:xfrm>
            <a:off x="7436986" y="3555542"/>
            <a:ext cx="1513509" cy="100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7243482" y="4578115"/>
            <a:ext cx="1900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https://www.pngegg.com/de/png-bfqsf</a:t>
            </a:r>
          </a:p>
        </p:txBody>
      </p:sp>
    </p:spTree>
    <p:extLst>
      <p:ext uri="{BB962C8B-B14F-4D97-AF65-F5344CB8AC3E}">
        <p14:creationId xmlns:p14="http://schemas.microsoft.com/office/powerpoint/2010/main" val="3450790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4. Diskussion führen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162938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 wird vor der Klasse geführt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Wer nicht diskutiert erhält Beobachtungsaufträge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Diskussionsregeln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Ausreden lassen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Nicht beleidigen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Auf Argumente eingehen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Zeit einhalten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 starten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6131859" y="4567206"/>
            <a:ext cx="1900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https://123timer.com/de/25-minute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EB6C5C5-B32A-A47E-3BAC-CAE817357B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73"/>
          <a:stretch/>
        </p:blipFill>
        <p:spPr>
          <a:xfrm>
            <a:off x="5929707" y="2389035"/>
            <a:ext cx="2102670" cy="2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938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5. Gemeinsam zurückschauen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010537"/>
            <a:ext cx="8184776" cy="34628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Rückmeldung aus den Beobachtungsaufträgen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Wir diskutieren die Fragen in der Klasse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de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5709295" y="4477586"/>
            <a:ext cx="19005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https://www.flaticon.com/de/kostenloses-icon/ruckblick_2186590</a:t>
            </a:r>
          </a:p>
        </p:txBody>
      </p:sp>
      <p:pic>
        <p:nvPicPr>
          <p:cNvPr id="5122" name="Picture 2" descr="Rückblick - Kostenlose geschäft und finanzen Icons">
            <a:extLst>
              <a:ext uri="{FF2B5EF4-FFF2-40B4-BE49-F238E27FC236}">
                <a16:creationId xmlns:a16="http://schemas.microsoft.com/office/drawing/2014/main" id="{AE8F7524-AC50-E468-6C5E-A31B97CF9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239" y="2482822"/>
            <a:ext cx="1990566" cy="199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249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f8ffc8de3a4ac09daec7b004ee146bab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44f4388fbae58f3fb0503e79e321c116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0416c7-790e-44d1-ac72-1dacfe4960cc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6495DBA-DEDB-4EAA-AFAE-DABC51F7D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304</Words>
  <Application>Microsoft Office PowerPoint</Application>
  <PresentationFormat>Bildschirmpräsentation (16:9)</PresentationFormat>
  <Paragraphs>72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ArialMT</vt:lpstr>
      <vt:lpstr>Calibri</vt:lpstr>
      <vt:lpstr>Calibri Light</vt:lpstr>
      <vt:lpstr>Segoe UI</vt:lpstr>
      <vt:lpstr>Wingdings</vt:lpstr>
      <vt:lpstr>Benutzerdefiniertes Design</vt:lpstr>
      <vt:lpstr>Anleitungen Rollenspiel Variante 2</vt:lpstr>
      <vt:lpstr>Ziele des Rollenspiels</vt:lpstr>
      <vt:lpstr>Ablauf des Rollenspiels</vt:lpstr>
      <vt:lpstr>1. Sechs verschiedene Perspektiven / Rollen</vt:lpstr>
      <vt:lpstr>2. Gruppenaufteilung</vt:lpstr>
      <vt:lpstr>3. Vorbereitungen der Rolle</vt:lpstr>
      <vt:lpstr>4. Diskussion führen</vt:lpstr>
      <vt:lpstr>5. Gemeinsam zurückschauen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Mediennutzung</dc:title>
  <dc:subject>Einstieg Anwendungen</dc:subject>
  <dc:creator>Greter Linda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2024-02-06T15:48:51Z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