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4"/>
  </p:sldMasterIdLst>
  <p:notesMasterIdLst>
    <p:notesMasterId r:id="rId15"/>
  </p:notesMasterIdLst>
  <p:sldIdLst>
    <p:sldId id="256" r:id="rId5"/>
    <p:sldId id="299" r:id="rId6"/>
    <p:sldId id="319" r:id="rId7"/>
    <p:sldId id="320" r:id="rId8"/>
    <p:sldId id="321" r:id="rId9"/>
    <p:sldId id="322" r:id="rId10"/>
    <p:sldId id="323" r:id="rId11"/>
    <p:sldId id="324" r:id="rId12"/>
    <p:sldId id="325" r:id="rId13"/>
    <p:sldId id="326" r:id="rId14"/>
  </p:sldIdLst>
  <p:sldSz cx="9144000" cy="5143500" type="screen16x9"/>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F00"/>
    <a:srgbClr val="FEBFC1"/>
    <a:srgbClr val="FFFFC1"/>
    <a:srgbClr val="BF9A07"/>
    <a:srgbClr val="CA587F"/>
    <a:srgbClr val="AA563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678A43-E9AE-43BC-AB31-A4C6B11E33AE}" v="15" dt="2024-05-22T15:16:45.719"/>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54" autoAdjust="0"/>
    <p:restoredTop sz="68724" autoAdjust="0"/>
  </p:normalViewPr>
  <p:slideViewPr>
    <p:cSldViewPr snapToGrid="0" snapToObjects="1">
      <p:cViewPr varScale="1">
        <p:scale>
          <a:sx n="142" d="100"/>
          <a:sy n="142" d="100"/>
        </p:scale>
        <p:origin x="2168" y="84"/>
      </p:cViewPr>
      <p:guideLst>
        <p:guide orient="horz" pos="1620"/>
        <p:guide pos="2880"/>
      </p:guideLst>
    </p:cSldViewPr>
  </p:slideViewPr>
  <p:outlineViewPr>
    <p:cViewPr>
      <p:scale>
        <a:sx n="20" d="100"/>
        <a:sy n="20" d="100"/>
      </p:scale>
      <p:origin x="0" y="-425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ank Fabio PH Luzern" userId="4e10cdd2-ccbf-4177-b592-fcc39eb7c50b" providerId="ADAL" clId="{6BF7BEFC-8C0E-4494-B806-C9310E2D6295}"/>
    <pc:docChg chg="undo custSel addSld delSld modSld sldOrd modMainMaster modNotesMaster">
      <pc:chgData name="Blank Fabio PH Luzern" userId="4e10cdd2-ccbf-4177-b592-fcc39eb7c50b" providerId="ADAL" clId="{6BF7BEFC-8C0E-4494-B806-C9310E2D6295}" dt="2024-02-06T15:49:17.571" v="3578" actId="1076"/>
      <pc:docMkLst>
        <pc:docMk/>
      </pc:docMkLst>
      <pc:sldChg chg="modSp mod modNotes">
        <pc:chgData name="Blank Fabio PH Luzern" userId="4e10cdd2-ccbf-4177-b592-fcc39eb7c50b" providerId="ADAL" clId="{6BF7BEFC-8C0E-4494-B806-C9310E2D6295}" dt="2024-01-24T12:29:54.295" v="49"/>
        <pc:sldMkLst>
          <pc:docMk/>
          <pc:sldMk cId="3625916165" sldId="256"/>
        </pc:sldMkLst>
        <pc:spChg chg="mod">
          <ac:chgData name="Blank Fabio PH Luzern" userId="4e10cdd2-ccbf-4177-b592-fcc39eb7c50b" providerId="ADAL" clId="{6BF7BEFC-8C0E-4494-B806-C9310E2D6295}" dt="2024-01-24T12:29:54.295" v="49"/>
          <ac:spMkLst>
            <pc:docMk/>
            <pc:sldMk cId="3625916165" sldId="256"/>
            <ac:spMk id="2" creationId="{B1A9D6C1-31C1-4DA7-A47D-B5599E73C999}"/>
          </ac:spMkLst>
        </pc:spChg>
      </pc:sldChg>
      <pc:sldChg chg="delSp modSp mod modNotes">
        <pc:chgData name="Blank Fabio PH Luzern" userId="4e10cdd2-ccbf-4177-b592-fcc39eb7c50b" providerId="ADAL" clId="{6BF7BEFC-8C0E-4494-B806-C9310E2D6295}" dt="2024-01-31T10:33:00.830" v="2851" actId="20577"/>
        <pc:sldMkLst>
          <pc:docMk/>
          <pc:sldMk cId="3456422047" sldId="299"/>
        </pc:sldMkLst>
        <pc:spChg chg="del mod">
          <ac:chgData name="Blank Fabio PH Luzern" userId="4e10cdd2-ccbf-4177-b592-fcc39eb7c50b" providerId="ADAL" clId="{6BF7BEFC-8C0E-4494-B806-C9310E2D6295}" dt="2024-01-24T12:51:52.731" v="405" actId="478"/>
          <ac:spMkLst>
            <pc:docMk/>
            <pc:sldMk cId="3456422047" sldId="299"/>
            <ac:spMk id="3" creationId="{B453A07B-47E1-4FDA-D371-542D464AE007}"/>
          </ac:spMkLst>
        </pc:spChg>
        <pc:spChg chg="mod">
          <ac:chgData name="Blank Fabio PH Luzern" userId="4e10cdd2-ccbf-4177-b592-fcc39eb7c50b" providerId="ADAL" clId="{6BF7BEFC-8C0E-4494-B806-C9310E2D6295}" dt="2024-01-24T12:28:52.242" v="34" actId="20577"/>
          <ac:spMkLst>
            <pc:docMk/>
            <pc:sldMk cId="3456422047" sldId="299"/>
            <ac:spMk id="6" creationId="{C7F289EF-E0B2-4AD6-F342-3332D3C52076}"/>
          </ac:spMkLst>
        </pc:spChg>
        <pc:spChg chg="mod">
          <ac:chgData name="Blank Fabio PH Luzern" userId="4e10cdd2-ccbf-4177-b592-fcc39eb7c50b" providerId="ADAL" clId="{6BF7BEFC-8C0E-4494-B806-C9310E2D6295}" dt="2024-01-31T10:33:00.830" v="2851" actId="20577"/>
          <ac:spMkLst>
            <pc:docMk/>
            <pc:sldMk cId="3456422047" sldId="299"/>
            <ac:spMk id="8" creationId="{193EF97C-C3E2-27A7-E6A8-DA6C6A0A59B8}"/>
          </ac:spMkLst>
        </pc:spChg>
        <pc:picChg chg="del">
          <ac:chgData name="Blank Fabio PH Luzern" userId="4e10cdd2-ccbf-4177-b592-fcc39eb7c50b" providerId="ADAL" clId="{6BF7BEFC-8C0E-4494-B806-C9310E2D6295}" dt="2024-01-24T12:28:58.692" v="36" actId="478"/>
          <ac:picMkLst>
            <pc:docMk/>
            <pc:sldMk cId="3456422047" sldId="299"/>
            <ac:picMk id="1026" creationId="{9A89DB3D-E95C-1685-85C2-37775D314E4B}"/>
          </ac:picMkLst>
        </pc:picChg>
      </pc:sldChg>
      <pc:sldChg chg="modSp del modNotes">
        <pc:chgData name="Blank Fabio PH Luzern" userId="4e10cdd2-ccbf-4177-b592-fcc39eb7c50b" providerId="ADAL" clId="{6BF7BEFC-8C0E-4494-B806-C9310E2D6295}" dt="2024-01-24T12:30:49.384" v="121" actId="47"/>
        <pc:sldMkLst>
          <pc:docMk/>
          <pc:sldMk cId="284025822" sldId="300"/>
        </pc:sldMkLst>
        <pc:spChg chg="mod">
          <ac:chgData name="Blank Fabio PH Luzern" userId="4e10cdd2-ccbf-4177-b592-fcc39eb7c50b" providerId="ADAL" clId="{6BF7BEFC-8C0E-4494-B806-C9310E2D6295}" dt="2024-01-24T12:29:54.295" v="49"/>
          <ac:spMkLst>
            <pc:docMk/>
            <pc:sldMk cId="284025822" sldId="300"/>
            <ac:spMk id="3" creationId="{C06F279C-98B6-EF43-163F-28AF579B3B43}"/>
          </ac:spMkLst>
        </pc:spChg>
        <pc:spChg chg="mod">
          <ac:chgData name="Blank Fabio PH Luzern" userId="4e10cdd2-ccbf-4177-b592-fcc39eb7c50b" providerId="ADAL" clId="{6BF7BEFC-8C0E-4494-B806-C9310E2D6295}" dt="2024-01-24T12:29:54.295" v="49"/>
          <ac:spMkLst>
            <pc:docMk/>
            <pc:sldMk cId="284025822" sldId="300"/>
            <ac:spMk id="8" creationId="{193EF97C-C3E2-27A7-E6A8-DA6C6A0A59B8}"/>
          </ac:spMkLst>
        </pc:spChg>
        <pc:picChg chg="mod">
          <ac:chgData name="Blank Fabio PH Luzern" userId="4e10cdd2-ccbf-4177-b592-fcc39eb7c50b" providerId="ADAL" clId="{6BF7BEFC-8C0E-4494-B806-C9310E2D6295}" dt="2024-01-24T12:29:54.295" v="49"/>
          <ac:picMkLst>
            <pc:docMk/>
            <pc:sldMk cId="284025822" sldId="300"/>
            <ac:picMk id="2050" creationId="{063FAF98-378B-F0ED-4BF0-4CAA46E7D3BF}"/>
          </ac:picMkLst>
        </pc:picChg>
      </pc:sldChg>
      <pc:sldChg chg="modSp del modNotes">
        <pc:chgData name="Blank Fabio PH Luzern" userId="4e10cdd2-ccbf-4177-b592-fcc39eb7c50b" providerId="ADAL" clId="{6BF7BEFC-8C0E-4494-B806-C9310E2D6295}" dt="2024-01-24T12:30:50.082" v="122" actId="47"/>
        <pc:sldMkLst>
          <pc:docMk/>
          <pc:sldMk cId="3215152590" sldId="301"/>
        </pc:sldMkLst>
        <pc:spChg chg="mod">
          <ac:chgData name="Blank Fabio PH Luzern" userId="4e10cdd2-ccbf-4177-b592-fcc39eb7c50b" providerId="ADAL" clId="{6BF7BEFC-8C0E-4494-B806-C9310E2D6295}" dt="2024-01-24T12:29:54.295" v="49"/>
          <ac:spMkLst>
            <pc:docMk/>
            <pc:sldMk cId="3215152590" sldId="301"/>
            <ac:spMk id="2" creationId="{1CED228C-DB1A-3FF9-8BC3-2AA45A0B5E39}"/>
          </ac:spMkLst>
        </pc:spChg>
        <pc:spChg chg="mod">
          <ac:chgData name="Blank Fabio PH Luzern" userId="4e10cdd2-ccbf-4177-b592-fcc39eb7c50b" providerId="ADAL" clId="{6BF7BEFC-8C0E-4494-B806-C9310E2D6295}" dt="2024-01-24T12:29:54.295" v="49"/>
          <ac:spMkLst>
            <pc:docMk/>
            <pc:sldMk cId="3215152590" sldId="301"/>
            <ac:spMk id="3" creationId="{C06F279C-98B6-EF43-163F-28AF579B3B43}"/>
          </ac:spMkLst>
        </pc:spChg>
        <pc:spChg chg="mod">
          <ac:chgData name="Blank Fabio PH Luzern" userId="4e10cdd2-ccbf-4177-b592-fcc39eb7c50b" providerId="ADAL" clId="{6BF7BEFC-8C0E-4494-B806-C9310E2D6295}" dt="2024-01-24T12:29:54.295" v="49"/>
          <ac:spMkLst>
            <pc:docMk/>
            <pc:sldMk cId="3215152590" sldId="301"/>
            <ac:spMk id="4" creationId="{1A63E6B4-2794-0914-60DB-E665E29FF8B3}"/>
          </ac:spMkLst>
        </pc:spChg>
        <pc:spChg chg="mod">
          <ac:chgData name="Blank Fabio PH Luzern" userId="4e10cdd2-ccbf-4177-b592-fcc39eb7c50b" providerId="ADAL" clId="{6BF7BEFC-8C0E-4494-B806-C9310E2D6295}" dt="2024-01-24T12:29:54.295" v="49"/>
          <ac:spMkLst>
            <pc:docMk/>
            <pc:sldMk cId="3215152590" sldId="301"/>
            <ac:spMk id="7" creationId="{AD97BBD6-7155-39C2-3814-D4097AA75E5B}"/>
          </ac:spMkLst>
        </pc:spChg>
        <pc:spChg chg="mod">
          <ac:chgData name="Blank Fabio PH Luzern" userId="4e10cdd2-ccbf-4177-b592-fcc39eb7c50b" providerId="ADAL" clId="{6BF7BEFC-8C0E-4494-B806-C9310E2D6295}" dt="2024-01-24T12:29:54.295" v="49"/>
          <ac:spMkLst>
            <pc:docMk/>
            <pc:sldMk cId="3215152590" sldId="301"/>
            <ac:spMk id="9" creationId="{ED7B222B-22F4-603E-849C-277A654CF91C}"/>
          </ac:spMkLst>
        </pc:spChg>
        <pc:spChg chg="mod">
          <ac:chgData name="Blank Fabio PH Luzern" userId="4e10cdd2-ccbf-4177-b592-fcc39eb7c50b" providerId="ADAL" clId="{6BF7BEFC-8C0E-4494-B806-C9310E2D6295}" dt="2024-01-24T12:29:54.295" v="49"/>
          <ac:spMkLst>
            <pc:docMk/>
            <pc:sldMk cId="3215152590" sldId="301"/>
            <ac:spMk id="10" creationId="{91D8A709-040E-F025-9E4F-F036AB3A5C4E}"/>
          </ac:spMkLst>
        </pc:spChg>
        <pc:spChg chg="mod">
          <ac:chgData name="Blank Fabio PH Luzern" userId="4e10cdd2-ccbf-4177-b592-fcc39eb7c50b" providerId="ADAL" clId="{6BF7BEFC-8C0E-4494-B806-C9310E2D6295}" dt="2024-01-24T12:29:54.295" v="49"/>
          <ac:spMkLst>
            <pc:docMk/>
            <pc:sldMk cId="3215152590" sldId="301"/>
            <ac:spMk id="11" creationId="{8C4B624D-4F39-806B-64BA-5A1C9256F7D7}"/>
          </ac:spMkLst>
        </pc:spChg>
      </pc:sldChg>
      <pc:sldChg chg="modSp del modNotes">
        <pc:chgData name="Blank Fabio PH Luzern" userId="4e10cdd2-ccbf-4177-b592-fcc39eb7c50b" providerId="ADAL" clId="{6BF7BEFC-8C0E-4494-B806-C9310E2D6295}" dt="2024-01-24T12:30:50.757" v="123" actId="47"/>
        <pc:sldMkLst>
          <pc:docMk/>
          <pc:sldMk cId="3658851194" sldId="302"/>
        </pc:sldMkLst>
        <pc:spChg chg="mod">
          <ac:chgData name="Blank Fabio PH Luzern" userId="4e10cdd2-ccbf-4177-b592-fcc39eb7c50b" providerId="ADAL" clId="{6BF7BEFC-8C0E-4494-B806-C9310E2D6295}" dt="2024-01-24T12:29:54.295" v="49"/>
          <ac:spMkLst>
            <pc:docMk/>
            <pc:sldMk cId="3658851194" sldId="302"/>
            <ac:spMk id="8" creationId="{193EF97C-C3E2-27A7-E6A8-DA6C6A0A59B8}"/>
          </ac:spMkLst>
        </pc:spChg>
      </pc:sldChg>
      <pc:sldChg chg="modSp del modNotes">
        <pc:chgData name="Blank Fabio PH Luzern" userId="4e10cdd2-ccbf-4177-b592-fcc39eb7c50b" providerId="ADAL" clId="{6BF7BEFC-8C0E-4494-B806-C9310E2D6295}" dt="2024-01-24T12:30:51.384" v="124" actId="47"/>
        <pc:sldMkLst>
          <pc:docMk/>
          <pc:sldMk cId="3450790050" sldId="303"/>
        </pc:sldMkLst>
        <pc:spChg chg="mod">
          <ac:chgData name="Blank Fabio PH Luzern" userId="4e10cdd2-ccbf-4177-b592-fcc39eb7c50b" providerId="ADAL" clId="{6BF7BEFC-8C0E-4494-B806-C9310E2D6295}" dt="2024-01-24T12:29:54.295" v="49"/>
          <ac:spMkLst>
            <pc:docMk/>
            <pc:sldMk cId="3450790050" sldId="303"/>
            <ac:spMk id="8" creationId="{193EF97C-C3E2-27A7-E6A8-DA6C6A0A59B8}"/>
          </ac:spMkLst>
        </pc:spChg>
      </pc:sldChg>
      <pc:sldChg chg="modSp add del mod">
        <pc:chgData name="Blank Fabio PH Luzern" userId="4e10cdd2-ccbf-4177-b592-fcc39eb7c50b" providerId="ADAL" clId="{6BF7BEFC-8C0E-4494-B806-C9310E2D6295}" dt="2024-01-24T14:52:42.676" v="2268" actId="47"/>
        <pc:sldMkLst>
          <pc:docMk/>
          <pc:sldMk cId="1486189139" sldId="304"/>
        </pc:sldMkLst>
        <pc:spChg chg="mod">
          <ac:chgData name="Blank Fabio PH Luzern" userId="4e10cdd2-ccbf-4177-b592-fcc39eb7c50b" providerId="ADAL" clId="{6BF7BEFC-8C0E-4494-B806-C9310E2D6295}" dt="2024-01-24T12:30:05.838" v="60" actId="20577"/>
          <ac:spMkLst>
            <pc:docMk/>
            <pc:sldMk cId="1486189139" sldId="304"/>
            <ac:spMk id="6" creationId="{C7F289EF-E0B2-4AD6-F342-3332D3C52076}"/>
          </ac:spMkLst>
        </pc:spChg>
      </pc:sldChg>
      <pc:sldChg chg="modSp add del mod ord">
        <pc:chgData name="Blank Fabio PH Luzern" userId="4e10cdd2-ccbf-4177-b592-fcc39eb7c50b" providerId="ADAL" clId="{6BF7BEFC-8C0E-4494-B806-C9310E2D6295}" dt="2024-01-24T14:52:52.951" v="2281" actId="47"/>
        <pc:sldMkLst>
          <pc:docMk/>
          <pc:sldMk cId="636940095" sldId="305"/>
        </pc:sldMkLst>
        <pc:spChg chg="mod">
          <ac:chgData name="Blank Fabio PH Luzern" userId="4e10cdd2-ccbf-4177-b592-fcc39eb7c50b" providerId="ADAL" clId="{6BF7BEFC-8C0E-4494-B806-C9310E2D6295}" dt="2024-01-24T12:30:14.171" v="73" actId="20577"/>
          <ac:spMkLst>
            <pc:docMk/>
            <pc:sldMk cId="636940095" sldId="305"/>
            <ac:spMk id="6" creationId="{C7F289EF-E0B2-4AD6-F342-3332D3C52076}"/>
          </ac:spMkLst>
        </pc:spChg>
      </pc:sldChg>
      <pc:sldChg chg="modSp add del mod">
        <pc:chgData name="Blank Fabio PH Luzern" userId="4e10cdd2-ccbf-4177-b592-fcc39eb7c50b" providerId="ADAL" clId="{6BF7BEFC-8C0E-4494-B806-C9310E2D6295}" dt="2024-01-24T14:52:43.327" v="2269" actId="47"/>
        <pc:sldMkLst>
          <pc:docMk/>
          <pc:sldMk cId="3045381544" sldId="306"/>
        </pc:sldMkLst>
        <pc:spChg chg="mod">
          <ac:chgData name="Blank Fabio PH Luzern" userId="4e10cdd2-ccbf-4177-b592-fcc39eb7c50b" providerId="ADAL" clId="{6BF7BEFC-8C0E-4494-B806-C9310E2D6295}" dt="2024-01-24T12:30:23.546" v="88" actId="20577"/>
          <ac:spMkLst>
            <pc:docMk/>
            <pc:sldMk cId="3045381544" sldId="306"/>
            <ac:spMk id="6" creationId="{C7F289EF-E0B2-4AD6-F342-3332D3C52076}"/>
          </ac:spMkLst>
        </pc:spChg>
      </pc:sldChg>
      <pc:sldChg chg="modSp add del mod">
        <pc:chgData name="Blank Fabio PH Luzern" userId="4e10cdd2-ccbf-4177-b592-fcc39eb7c50b" providerId="ADAL" clId="{6BF7BEFC-8C0E-4494-B806-C9310E2D6295}" dt="2024-01-24T14:53:03.600" v="2306" actId="47"/>
        <pc:sldMkLst>
          <pc:docMk/>
          <pc:sldMk cId="50667966" sldId="307"/>
        </pc:sldMkLst>
        <pc:spChg chg="mod">
          <ac:chgData name="Blank Fabio PH Luzern" userId="4e10cdd2-ccbf-4177-b592-fcc39eb7c50b" providerId="ADAL" clId="{6BF7BEFC-8C0E-4494-B806-C9310E2D6295}" dt="2024-01-24T12:30:36.681" v="105" actId="20577"/>
          <ac:spMkLst>
            <pc:docMk/>
            <pc:sldMk cId="50667966" sldId="307"/>
            <ac:spMk id="6" creationId="{C7F289EF-E0B2-4AD6-F342-3332D3C52076}"/>
          </ac:spMkLst>
        </pc:spChg>
      </pc:sldChg>
      <pc:sldChg chg="modSp add del mod">
        <pc:chgData name="Blank Fabio PH Luzern" userId="4e10cdd2-ccbf-4177-b592-fcc39eb7c50b" providerId="ADAL" clId="{6BF7BEFC-8C0E-4494-B806-C9310E2D6295}" dt="2024-01-24T14:53:15.632" v="2324" actId="47"/>
        <pc:sldMkLst>
          <pc:docMk/>
          <pc:sldMk cId="1286402519" sldId="308"/>
        </pc:sldMkLst>
        <pc:spChg chg="mod">
          <ac:chgData name="Blank Fabio PH Luzern" userId="4e10cdd2-ccbf-4177-b592-fcc39eb7c50b" providerId="ADAL" clId="{6BF7BEFC-8C0E-4494-B806-C9310E2D6295}" dt="2024-01-24T12:30:46.787" v="120" actId="20577"/>
          <ac:spMkLst>
            <pc:docMk/>
            <pc:sldMk cId="1286402519" sldId="308"/>
            <ac:spMk id="6" creationId="{C7F289EF-E0B2-4AD6-F342-3332D3C52076}"/>
          </ac:spMkLst>
        </pc:spChg>
      </pc:sldChg>
      <pc:sldChg chg="modSp add del mod">
        <pc:chgData name="Blank Fabio PH Luzern" userId="4e10cdd2-ccbf-4177-b592-fcc39eb7c50b" providerId="ADAL" clId="{6BF7BEFC-8C0E-4494-B806-C9310E2D6295}" dt="2024-01-31T10:22:08.079" v="2392" actId="47"/>
        <pc:sldMkLst>
          <pc:docMk/>
          <pc:sldMk cId="839173347" sldId="309"/>
        </pc:sldMkLst>
        <pc:spChg chg="mod">
          <ac:chgData name="Blank Fabio PH Luzern" userId="4e10cdd2-ccbf-4177-b592-fcc39eb7c50b" providerId="ADAL" clId="{6BF7BEFC-8C0E-4494-B806-C9310E2D6295}" dt="2024-01-24T14:48:38.253" v="1708" actId="20577"/>
          <ac:spMkLst>
            <pc:docMk/>
            <pc:sldMk cId="839173347" sldId="309"/>
            <ac:spMk id="6" creationId="{C7F289EF-E0B2-4AD6-F342-3332D3C52076}"/>
          </ac:spMkLst>
        </pc:spChg>
        <pc:spChg chg="mod">
          <ac:chgData name="Blank Fabio PH Luzern" userId="4e10cdd2-ccbf-4177-b592-fcc39eb7c50b" providerId="ADAL" clId="{6BF7BEFC-8C0E-4494-B806-C9310E2D6295}" dt="2024-01-24T14:52:30.501" v="2253" actId="20577"/>
          <ac:spMkLst>
            <pc:docMk/>
            <pc:sldMk cId="839173347" sldId="309"/>
            <ac:spMk id="8" creationId="{193EF97C-C3E2-27A7-E6A8-DA6C6A0A59B8}"/>
          </ac:spMkLst>
        </pc:spChg>
      </pc:sldChg>
      <pc:sldChg chg="modSp add del mod">
        <pc:chgData name="Blank Fabio PH Luzern" userId="4e10cdd2-ccbf-4177-b592-fcc39eb7c50b" providerId="ADAL" clId="{6BF7BEFC-8C0E-4494-B806-C9310E2D6295}" dt="2024-01-31T10:23:42.939" v="2602" actId="47"/>
        <pc:sldMkLst>
          <pc:docMk/>
          <pc:sldMk cId="2923874491" sldId="310"/>
        </pc:sldMkLst>
        <pc:spChg chg="mod">
          <ac:chgData name="Blank Fabio PH Luzern" userId="4e10cdd2-ccbf-4177-b592-fcc39eb7c50b" providerId="ADAL" clId="{6BF7BEFC-8C0E-4494-B806-C9310E2D6295}" dt="2024-01-24T14:52:39.932" v="2267" actId="20577"/>
          <ac:spMkLst>
            <pc:docMk/>
            <pc:sldMk cId="2923874491" sldId="310"/>
            <ac:spMk id="6" creationId="{C7F289EF-E0B2-4AD6-F342-3332D3C52076}"/>
          </ac:spMkLst>
        </pc:spChg>
      </pc:sldChg>
      <pc:sldChg chg="modSp add del mod">
        <pc:chgData name="Blank Fabio PH Luzern" userId="4e10cdd2-ccbf-4177-b592-fcc39eb7c50b" providerId="ADAL" clId="{6BF7BEFC-8C0E-4494-B806-C9310E2D6295}" dt="2024-01-31T10:23:43.551" v="2603" actId="47"/>
        <pc:sldMkLst>
          <pc:docMk/>
          <pc:sldMk cId="512443192" sldId="311"/>
        </pc:sldMkLst>
        <pc:spChg chg="mod">
          <ac:chgData name="Blank Fabio PH Luzern" userId="4e10cdd2-ccbf-4177-b592-fcc39eb7c50b" providerId="ADAL" clId="{6BF7BEFC-8C0E-4494-B806-C9310E2D6295}" dt="2024-01-24T14:52:49.405" v="2280" actId="20577"/>
          <ac:spMkLst>
            <pc:docMk/>
            <pc:sldMk cId="512443192" sldId="311"/>
            <ac:spMk id="6" creationId="{C7F289EF-E0B2-4AD6-F342-3332D3C52076}"/>
          </ac:spMkLst>
        </pc:spChg>
      </pc:sldChg>
      <pc:sldChg chg="modSp add del mod">
        <pc:chgData name="Blank Fabio PH Luzern" userId="4e10cdd2-ccbf-4177-b592-fcc39eb7c50b" providerId="ADAL" clId="{6BF7BEFC-8C0E-4494-B806-C9310E2D6295}" dt="2024-01-31T10:23:44.649" v="2604" actId="47"/>
        <pc:sldMkLst>
          <pc:docMk/>
          <pc:sldMk cId="2898095249" sldId="312"/>
        </pc:sldMkLst>
        <pc:spChg chg="mod">
          <ac:chgData name="Blank Fabio PH Luzern" userId="4e10cdd2-ccbf-4177-b592-fcc39eb7c50b" providerId="ADAL" clId="{6BF7BEFC-8C0E-4494-B806-C9310E2D6295}" dt="2024-01-24T14:53:01.067" v="2305" actId="20577"/>
          <ac:spMkLst>
            <pc:docMk/>
            <pc:sldMk cId="2898095249" sldId="312"/>
            <ac:spMk id="6" creationId="{C7F289EF-E0B2-4AD6-F342-3332D3C52076}"/>
          </ac:spMkLst>
        </pc:spChg>
      </pc:sldChg>
      <pc:sldChg chg="modSp add del mod">
        <pc:chgData name="Blank Fabio PH Luzern" userId="4e10cdd2-ccbf-4177-b592-fcc39eb7c50b" providerId="ADAL" clId="{6BF7BEFC-8C0E-4494-B806-C9310E2D6295}" dt="2024-01-31T10:23:45.789" v="2605" actId="47"/>
        <pc:sldMkLst>
          <pc:docMk/>
          <pc:sldMk cId="3412608900" sldId="313"/>
        </pc:sldMkLst>
        <pc:spChg chg="mod">
          <ac:chgData name="Blank Fabio PH Luzern" userId="4e10cdd2-ccbf-4177-b592-fcc39eb7c50b" providerId="ADAL" clId="{6BF7BEFC-8C0E-4494-B806-C9310E2D6295}" dt="2024-01-24T14:53:12.583" v="2323" actId="20577"/>
          <ac:spMkLst>
            <pc:docMk/>
            <pc:sldMk cId="3412608900" sldId="313"/>
            <ac:spMk id="6" creationId="{C7F289EF-E0B2-4AD6-F342-3332D3C52076}"/>
          </ac:spMkLst>
        </pc:spChg>
      </pc:sldChg>
      <pc:sldChg chg="modSp add mod">
        <pc:chgData name="Blank Fabio PH Luzern" userId="4e10cdd2-ccbf-4177-b592-fcc39eb7c50b" providerId="ADAL" clId="{6BF7BEFC-8C0E-4494-B806-C9310E2D6295}" dt="2024-01-31T10:35:37.642" v="3075" actId="20577"/>
        <pc:sldMkLst>
          <pc:docMk/>
          <pc:sldMk cId="2432524816" sldId="314"/>
        </pc:sldMkLst>
        <pc:spChg chg="mod">
          <ac:chgData name="Blank Fabio PH Luzern" userId="4e10cdd2-ccbf-4177-b592-fcc39eb7c50b" providerId="ADAL" clId="{6BF7BEFC-8C0E-4494-B806-C9310E2D6295}" dt="2024-01-31T10:22:04.486" v="2391" actId="20577"/>
          <ac:spMkLst>
            <pc:docMk/>
            <pc:sldMk cId="2432524816" sldId="314"/>
            <ac:spMk id="6" creationId="{C7F289EF-E0B2-4AD6-F342-3332D3C52076}"/>
          </ac:spMkLst>
        </pc:spChg>
        <pc:spChg chg="mod">
          <ac:chgData name="Blank Fabio PH Luzern" userId="4e10cdd2-ccbf-4177-b592-fcc39eb7c50b" providerId="ADAL" clId="{6BF7BEFC-8C0E-4494-B806-C9310E2D6295}" dt="2024-01-31T10:35:37.642" v="3075" actId="20577"/>
          <ac:spMkLst>
            <pc:docMk/>
            <pc:sldMk cId="2432524816" sldId="314"/>
            <ac:spMk id="8" creationId="{193EF97C-C3E2-27A7-E6A8-DA6C6A0A59B8}"/>
          </ac:spMkLst>
        </pc:spChg>
      </pc:sldChg>
      <pc:sldChg chg="modSp add mod ord">
        <pc:chgData name="Blank Fabio PH Luzern" userId="4e10cdd2-ccbf-4177-b592-fcc39eb7c50b" providerId="ADAL" clId="{6BF7BEFC-8C0E-4494-B806-C9310E2D6295}" dt="2024-01-31T12:27:24.738" v="3486" actId="20577"/>
        <pc:sldMkLst>
          <pc:docMk/>
          <pc:sldMk cId="2630724387" sldId="315"/>
        </pc:sldMkLst>
        <pc:spChg chg="mod">
          <ac:chgData name="Blank Fabio PH Luzern" userId="4e10cdd2-ccbf-4177-b592-fcc39eb7c50b" providerId="ADAL" clId="{6BF7BEFC-8C0E-4494-B806-C9310E2D6295}" dt="2024-01-31T10:23:34.369" v="2577" actId="20577"/>
          <ac:spMkLst>
            <pc:docMk/>
            <pc:sldMk cId="2630724387" sldId="315"/>
            <ac:spMk id="6" creationId="{C7F289EF-E0B2-4AD6-F342-3332D3C52076}"/>
          </ac:spMkLst>
        </pc:spChg>
        <pc:spChg chg="mod">
          <ac:chgData name="Blank Fabio PH Luzern" userId="4e10cdd2-ccbf-4177-b592-fcc39eb7c50b" providerId="ADAL" clId="{6BF7BEFC-8C0E-4494-B806-C9310E2D6295}" dt="2024-01-31T12:27:24.738" v="3486" actId="20577"/>
          <ac:spMkLst>
            <pc:docMk/>
            <pc:sldMk cId="2630724387" sldId="315"/>
            <ac:spMk id="8" creationId="{193EF97C-C3E2-27A7-E6A8-DA6C6A0A59B8}"/>
          </ac:spMkLst>
        </pc:spChg>
      </pc:sldChg>
      <pc:sldChg chg="modSp add mod ord">
        <pc:chgData name="Blank Fabio PH Luzern" userId="4e10cdd2-ccbf-4177-b592-fcc39eb7c50b" providerId="ADAL" clId="{6BF7BEFC-8C0E-4494-B806-C9310E2D6295}" dt="2024-01-31T10:41:44.726" v="3422" actId="6549"/>
        <pc:sldMkLst>
          <pc:docMk/>
          <pc:sldMk cId="1076638619" sldId="316"/>
        </pc:sldMkLst>
        <pc:spChg chg="mod">
          <ac:chgData name="Blank Fabio PH Luzern" userId="4e10cdd2-ccbf-4177-b592-fcc39eb7c50b" providerId="ADAL" clId="{6BF7BEFC-8C0E-4494-B806-C9310E2D6295}" dt="2024-01-31T10:23:40.897" v="2601" actId="20577"/>
          <ac:spMkLst>
            <pc:docMk/>
            <pc:sldMk cId="1076638619" sldId="316"/>
            <ac:spMk id="6" creationId="{C7F289EF-E0B2-4AD6-F342-3332D3C52076}"/>
          </ac:spMkLst>
        </pc:spChg>
        <pc:spChg chg="mod">
          <ac:chgData name="Blank Fabio PH Luzern" userId="4e10cdd2-ccbf-4177-b592-fcc39eb7c50b" providerId="ADAL" clId="{6BF7BEFC-8C0E-4494-B806-C9310E2D6295}" dt="2024-01-31T10:41:44.726" v="3422" actId="6549"/>
          <ac:spMkLst>
            <pc:docMk/>
            <pc:sldMk cId="1076638619" sldId="316"/>
            <ac:spMk id="8" creationId="{193EF97C-C3E2-27A7-E6A8-DA6C6A0A59B8}"/>
          </ac:spMkLst>
        </pc:spChg>
      </pc:sldChg>
      <pc:sldChg chg="modSp add mod">
        <pc:chgData name="Blank Fabio PH Luzern" userId="4e10cdd2-ccbf-4177-b592-fcc39eb7c50b" providerId="ADAL" clId="{6BF7BEFC-8C0E-4494-B806-C9310E2D6295}" dt="2024-01-31T10:41:29.034" v="3417" actId="404"/>
        <pc:sldMkLst>
          <pc:docMk/>
          <pc:sldMk cId="2044891800" sldId="317"/>
        </pc:sldMkLst>
        <pc:spChg chg="mod">
          <ac:chgData name="Blank Fabio PH Luzern" userId="4e10cdd2-ccbf-4177-b592-fcc39eb7c50b" providerId="ADAL" clId="{6BF7BEFC-8C0E-4494-B806-C9310E2D6295}" dt="2024-01-31T10:25:33.328" v="2634" actId="20577"/>
          <ac:spMkLst>
            <pc:docMk/>
            <pc:sldMk cId="2044891800" sldId="317"/>
            <ac:spMk id="6" creationId="{C7F289EF-E0B2-4AD6-F342-3332D3C52076}"/>
          </ac:spMkLst>
        </pc:spChg>
        <pc:spChg chg="mod">
          <ac:chgData name="Blank Fabio PH Luzern" userId="4e10cdd2-ccbf-4177-b592-fcc39eb7c50b" providerId="ADAL" clId="{6BF7BEFC-8C0E-4494-B806-C9310E2D6295}" dt="2024-01-31T10:41:29.034" v="3417" actId="404"/>
          <ac:spMkLst>
            <pc:docMk/>
            <pc:sldMk cId="2044891800" sldId="317"/>
            <ac:spMk id="8" creationId="{193EF97C-C3E2-27A7-E6A8-DA6C6A0A59B8}"/>
          </ac:spMkLst>
        </pc:spChg>
      </pc:sldChg>
      <pc:sldChg chg="modSp add mod">
        <pc:chgData name="Blank Fabio PH Luzern" userId="4e10cdd2-ccbf-4177-b592-fcc39eb7c50b" providerId="ADAL" clId="{6BF7BEFC-8C0E-4494-B806-C9310E2D6295}" dt="2024-01-31T14:04:04.871" v="3576" actId="6549"/>
        <pc:sldMkLst>
          <pc:docMk/>
          <pc:sldMk cId="2513123754" sldId="318"/>
        </pc:sldMkLst>
        <pc:spChg chg="mod">
          <ac:chgData name="Blank Fabio PH Luzern" userId="4e10cdd2-ccbf-4177-b592-fcc39eb7c50b" providerId="ADAL" clId="{6BF7BEFC-8C0E-4494-B806-C9310E2D6295}" dt="2024-01-31T10:26:20.593" v="2664" actId="20577"/>
          <ac:spMkLst>
            <pc:docMk/>
            <pc:sldMk cId="2513123754" sldId="318"/>
            <ac:spMk id="6" creationId="{C7F289EF-E0B2-4AD6-F342-3332D3C52076}"/>
          </ac:spMkLst>
        </pc:spChg>
        <pc:spChg chg="mod">
          <ac:chgData name="Blank Fabio PH Luzern" userId="4e10cdd2-ccbf-4177-b592-fcc39eb7c50b" providerId="ADAL" clId="{6BF7BEFC-8C0E-4494-B806-C9310E2D6295}" dt="2024-01-31T14:04:04.871" v="3576" actId="6549"/>
          <ac:spMkLst>
            <pc:docMk/>
            <pc:sldMk cId="2513123754" sldId="318"/>
            <ac:spMk id="8" creationId="{193EF97C-C3E2-27A7-E6A8-DA6C6A0A59B8}"/>
          </ac:spMkLst>
        </pc:spChg>
      </pc:sldChg>
      <pc:sldMasterChg chg="modSp modSldLayout">
        <pc:chgData name="Blank Fabio PH Luzern" userId="4e10cdd2-ccbf-4177-b592-fcc39eb7c50b" providerId="ADAL" clId="{6BF7BEFC-8C0E-4494-B806-C9310E2D6295}" dt="2024-02-06T15:49:17.571" v="3578" actId="1076"/>
        <pc:sldMasterMkLst>
          <pc:docMk/>
          <pc:sldMasterMk cId="382428525" sldId="2147483651"/>
        </pc:sldMasterMkLst>
        <pc:spChg chg="mod">
          <ac:chgData name="Blank Fabio PH Luzern" userId="4e10cdd2-ccbf-4177-b592-fcc39eb7c50b" providerId="ADAL" clId="{6BF7BEFC-8C0E-4494-B806-C9310E2D6295}" dt="2024-01-24T12:29:54.295" v="49"/>
          <ac:spMkLst>
            <pc:docMk/>
            <pc:sldMasterMk cId="382428525" sldId="2147483651"/>
            <ac:spMk id="2" creationId="{685BB4AF-138B-455A-8DE6-F68480605085}"/>
          </ac:spMkLst>
        </pc:spChg>
        <pc:spChg chg="mod">
          <ac:chgData name="Blank Fabio PH Luzern" userId="4e10cdd2-ccbf-4177-b592-fcc39eb7c50b" providerId="ADAL" clId="{6BF7BEFC-8C0E-4494-B806-C9310E2D6295}" dt="2024-01-24T12:29:54.295" v="49"/>
          <ac:spMkLst>
            <pc:docMk/>
            <pc:sldMasterMk cId="382428525" sldId="2147483651"/>
            <ac:spMk id="3" creationId="{B4519F1A-7C7C-47BD-8013-DDCFA9FBEC61}"/>
          </ac:spMkLst>
        </pc:spChg>
        <pc:spChg chg="mod">
          <ac:chgData name="Blank Fabio PH Luzern" userId="4e10cdd2-ccbf-4177-b592-fcc39eb7c50b" providerId="ADAL" clId="{6BF7BEFC-8C0E-4494-B806-C9310E2D6295}" dt="2024-01-24T12:29:54.295" v="49"/>
          <ac:spMkLst>
            <pc:docMk/>
            <pc:sldMasterMk cId="382428525" sldId="2147483651"/>
            <ac:spMk id="4" creationId="{4AE3AA3F-2F24-4100-9D28-0C9CA057F752}"/>
          </ac:spMkLst>
        </pc:spChg>
        <pc:spChg chg="mod">
          <ac:chgData name="Blank Fabio PH Luzern" userId="4e10cdd2-ccbf-4177-b592-fcc39eb7c50b" providerId="ADAL" clId="{6BF7BEFC-8C0E-4494-B806-C9310E2D6295}" dt="2024-01-24T12:29:54.295" v="49"/>
          <ac:spMkLst>
            <pc:docMk/>
            <pc:sldMasterMk cId="382428525" sldId="2147483651"/>
            <ac:spMk id="5" creationId="{4DD74735-8831-4827-9A14-6F33D62250E5}"/>
          </ac:spMkLst>
        </pc:spChg>
        <pc:spChg chg="mod">
          <ac:chgData name="Blank Fabio PH Luzern" userId="4e10cdd2-ccbf-4177-b592-fcc39eb7c50b" providerId="ADAL" clId="{6BF7BEFC-8C0E-4494-B806-C9310E2D6295}" dt="2024-01-24T12:29:54.295" v="49"/>
          <ac:spMkLst>
            <pc:docMk/>
            <pc:sldMasterMk cId="382428525" sldId="2147483651"/>
            <ac:spMk id="6" creationId="{D1720FFC-6819-44A8-84D5-4FF280310FF9}"/>
          </ac:spMkLst>
        </pc:spChg>
        <pc:sldLayoutChg chg="modSp">
          <pc:chgData name="Blank Fabio PH Luzern" userId="4e10cdd2-ccbf-4177-b592-fcc39eb7c50b" providerId="ADAL" clId="{6BF7BEFC-8C0E-4494-B806-C9310E2D6295}" dt="2024-01-24T12:29:54.295" v="49"/>
          <pc:sldLayoutMkLst>
            <pc:docMk/>
            <pc:sldMasterMk cId="382428525" sldId="2147483651"/>
            <pc:sldLayoutMk cId="1454245941" sldId="2147483652"/>
          </pc:sldLayoutMkLst>
          <pc:spChg chg="mod">
            <ac:chgData name="Blank Fabio PH Luzern" userId="4e10cdd2-ccbf-4177-b592-fcc39eb7c50b" providerId="ADAL" clId="{6BF7BEFC-8C0E-4494-B806-C9310E2D6295}" dt="2024-01-24T12:29:54.295" v="49"/>
            <ac:spMkLst>
              <pc:docMk/>
              <pc:sldMasterMk cId="382428525" sldId="2147483651"/>
              <pc:sldLayoutMk cId="1454245941" sldId="2147483652"/>
              <ac:spMk id="2" creationId="{CA2B5338-909B-4853-A5F6-006259B23FCC}"/>
            </ac:spMkLst>
          </pc:spChg>
          <pc:spChg chg="mod">
            <ac:chgData name="Blank Fabio PH Luzern" userId="4e10cdd2-ccbf-4177-b592-fcc39eb7c50b" providerId="ADAL" clId="{6BF7BEFC-8C0E-4494-B806-C9310E2D6295}" dt="2024-01-24T12:29:54.295" v="49"/>
            <ac:spMkLst>
              <pc:docMk/>
              <pc:sldMasterMk cId="382428525" sldId="2147483651"/>
              <pc:sldLayoutMk cId="1454245941" sldId="2147483652"/>
              <ac:spMk id="3" creationId="{52310D0E-D173-497F-8D22-285510D0DF40}"/>
            </ac:spMkLst>
          </pc:spChg>
          <pc:picChg chg="mod">
            <ac:chgData name="Blank Fabio PH Luzern" userId="4e10cdd2-ccbf-4177-b592-fcc39eb7c50b" providerId="ADAL" clId="{6BF7BEFC-8C0E-4494-B806-C9310E2D6295}" dt="2024-01-24T12:29:54.295" v="49"/>
            <ac:picMkLst>
              <pc:docMk/>
              <pc:sldMasterMk cId="382428525" sldId="2147483651"/>
              <pc:sldLayoutMk cId="1454245941" sldId="2147483652"/>
              <ac:picMk id="7" creationId="{443119EC-3055-413F-B8AF-2ECDBD83EBDA}"/>
            </ac:picMkLst>
          </pc:picChg>
        </pc:sldLayoutChg>
        <pc:sldLayoutChg chg="addSp modSp mod">
          <pc:chgData name="Blank Fabio PH Luzern" userId="4e10cdd2-ccbf-4177-b592-fcc39eb7c50b" providerId="ADAL" clId="{6BF7BEFC-8C0E-4494-B806-C9310E2D6295}" dt="2024-02-06T15:49:17.571" v="3578" actId="1076"/>
          <pc:sldLayoutMkLst>
            <pc:docMk/>
            <pc:sldMasterMk cId="382428525" sldId="2147483651"/>
            <pc:sldLayoutMk cId="909996765" sldId="2147483653"/>
          </pc:sldLayoutMkLst>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2" creationId="{99621904-ADA6-402F-A848-681178790192}"/>
            </ac:spMkLst>
          </pc:spChg>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3" creationId="{A0B800F2-3328-41B7-A167-5607BCE93214}"/>
            </ac:spMkLst>
          </pc:spChg>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4" creationId="{8DEC8787-8C78-4C89-95CE-E657D35A6A83}"/>
            </ac:spMkLst>
          </pc:spChg>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6" creationId="{114386EC-763B-4EBE-8D77-8923C9112BFB}"/>
            </ac:spMkLst>
          </pc:spChg>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7" creationId="{AF60858E-D496-43D6-8F4D-76F497FB8EDC}"/>
            </ac:spMkLst>
          </pc:spChg>
          <pc:picChg chg="add mod">
            <ac:chgData name="Blank Fabio PH Luzern" userId="4e10cdd2-ccbf-4177-b592-fcc39eb7c50b" providerId="ADAL" clId="{6BF7BEFC-8C0E-4494-B806-C9310E2D6295}" dt="2024-02-06T15:49:17.571" v="3578" actId="1076"/>
            <ac:picMkLst>
              <pc:docMk/>
              <pc:sldMasterMk cId="382428525" sldId="2147483651"/>
              <pc:sldLayoutMk cId="909996765" sldId="2147483653"/>
              <ac:picMk id="5" creationId="{64149BE3-5919-B227-9660-FBB60F7BDA08}"/>
            </ac:picMkLst>
          </pc:picChg>
          <pc:picChg chg="mod">
            <ac:chgData name="Blank Fabio PH Luzern" userId="4e10cdd2-ccbf-4177-b592-fcc39eb7c50b" providerId="ADAL" clId="{6BF7BEFC-8C0E-4494-B806-C9310E2D6295}" dt="2024-01-24T12:29:54.295" v="49"/>
            <ac:picMkLst>
              <pc:docMk/>
              <pc:sldMasterMk cId="382428525" sldId="2147483651"/>
              <pc:sldLayoutMk cId="909996765" sldId="2147483653"/>
              <ac:picMk id="8" creationId="{23332DAC-E4A4-4A33-BC12-3E6B438632A9}"/>
            </ac:picMkLst>
          </pc:picChg>
        </pc:sldLayoutChg>
      </pc:sldMasterChg>
    </pc:docChg>
  </pc:docChgLst>
  <pc:docChgLst>
    <pc:chgData name="Blank Fabio PH Luzern" userId="4e10cdd2-ccbf-4177-b592-fcc39eb7c50b" providerId="ADAL" clId="{90678A43-E9AE-43BC-AB31-A4C6B11E33AE}"/>
    <pc:docChg chg="custSel addSld delSld modSld">
      <pc:chgData name="Blank Fabio PH Luzern" userId="4e10cdd2-ccbf-4177-b592-fcc39eb7c50b" providerId="ADAL" clId="{90678A43-E9AE-43BC-AB31-A4C6B11E33AE}" dt="2024-05-22T15:27:18.214" v="3374" actId="5793"/>
      <pc:docMkLst>
        <pc:docMk/>
      </pc:docMkLst>
      <pc:sldChg chg="modSp mod">
        <pc:chgData name="Blank Fabio PH Luzern" userId="4e10cdd2-ccbf-4177-b592-fcc39eb7c50b" providerId="ADAL" clId="{90678A43-E9AE-43BC-AB31-A4C6B11E33AE}" dt="2024-05-22T14:43:39.689" v="17" actId="27636"/>
        <pc:sldMkLst>
          <pc:docMk/>
          <pc:sldMk cId="3625916165" sldId="256"/>
        </pc:sldMkLst>
        <pc:spChg chg="mod">
          <ac:chgData name="Blank Fabio PH Luzern" userId="4e10cdd2-ccbf-4177-b592-fcc39eb7c50b" providerId="ADAL" clId="{90678A43-E9AE-43BC-AB31-A4C6B11E33AE}" dt="2024-05-22T14:43:39.689" v="17" actId="27636"/>
          <ac:spMkLst>
            <pc:docMk/>
            <pc:sldMk cId="3625916165" sldId="256"/>
            <ac:spMk id="2" creationId="{B1A9D6C1-31C1-4DA7-A47D-B5599E73C999}"/>
          </ac:spMkLst>
        </pc:spChg>
      </pc:sldChg>
      <pc:sldChg chg="modSp mod">
        <pc:chgData name="Blank Fabio PH Luzern" userId="4e10cdd2-ccbf-4177-b592-fcc39eb7c50b" providerId="ADAL" clId="{90678A43-E9AE-43BC-AB31-A4C6B11E33AE}" dt="2024-05-22T14:48:43.927" v="783" actId="20577"/>
        <pc:sldMkLst>
          <pc:docMk/>
          <pc:sldMk cId="3456422047" sldId="299"/>
        </pc:sldMkLst>
        <pc:spChg chg="mod">
          <ac:chgData name="Blank Fabio PH Luzern" userId="4e10cdd2-ccbf-4177-b592-fcc39eb7c50b" providerId="ADAL" clId="{90678A43-E9AE-43BC-AB31-A4C6B11E33AE}" dt="2024-05-22T14:48:43.927" v="783" actId="20577"/>
          <ac:spMkLst>
            <pc:docMk/>
            <pc:sldMk cId="3456422047" sldId="299"/>
            <ac:spMk id="8" creationId="{193EF97C-C3E2-27A7-E6A8-DA6C6A0A59B8}"/>
          </ac:spMkLst>
        </pc:spChg>
      </pc:sldChg>
      <pc:sldChg chg="del">
        <pc:chgData name="Blank Fabio PH Luzern" userId="4e10cdd2-ccbf-4177-b592-fcc39eb7c50b" providerId="ADAL" clId="{90678A43-E9AE-43BC-AB31-A4C6B11E33AE}" dt="2024-05-22T14:51:24.238" v="1031" actId="47"/>
        <pc:sldMkLst>
          <pc:docMk/>
          <pc:sldMk cId="2432524816" sldId="314"/>
        </pc:sldMkLst>
      </pc:sldChg>
      <pc:sldChg chg="del">
        <pc:chgData name="Blank Fabio PH Luzern" userId="4e10cdd2-ccbf-4177-b592-fcc39eb7c50b" providerId="ADAL" clId="{90678A43-E9AE-43BC-AB31-A4C6B11E33AE}" dt="2024-05-22T14:56:46.134" v="1330" actId="47"/>
        <pc:sldMkLst>
          <pc:docMk/>
          <pc:sldMk cId="2630724387" sldId="315"/>
        </pc:sldMkLst>
      </pc:sldChg>
      <pc:sldChg chg="del">
        <pc:chgData name="Blank Fabio PH Luzern" userId="4e10cdd2-ccbf-4177-b592-fcc39eb7c50b" providerId="ADAL" clId="{90678A43-E9AE-43BC-AB31-A4C6B11E33AE}" dt="2024-05-22T14:52:47.794" v="1174" actId="47"/>
        <pc:sldMkLst>
          <pc:docMk/>
          <pc:sldMk cId="1076638619" sldId="316"/>
        </pc:sldMkLst>
      </pc:sldChg>
      <pc:sldChg chg="del">
        <pc:chgData name="Blank Fabio PH Luzern" userId="4e10cdd2-ccbf-4177-b592-fcc39eb7c50b" providerId="ADAL" clId="{90678A43-E9AE-43BC-AB31-A4C6B11E33AE}" dt="2024-05-22T14:53:08.207" v="1190" actId="47"/>
        <pc:sldMkLst>
          <pc:docMk/>
          <pc:sldMk cId="2044891800" sldId="317"/>
        </pc:sldMkLst>
      </pc:sldChg>
      <pc:sldChg chg="del">
        <pc:chgData name="Blank Fabio PH Luzern" userId="4e10cdd2-ccbf-4177-b592-fcc39eb7c50b" providerId="ADAL" clId="{90678A43-E9AE-43BC-AB31-A4C6B11E33AE}" dt="2024-05-22T14:57:05.346" v="1334" actId="47"/>
        <pc:sldMkLst>
          <pc:docMk/>
          <pc:sldMk cId="2513123754" sldId="318"/>
        </pc:sldMkLst>
      </pc:sldChg>
      <pc:sldChg chg="modSp add mod">
        <pc:chgData name="Blank Fabio PH Luzern" userId="4e10cdd2-ccbf-4177-b592-fcc39eb7c50b" providerId="ADAL" clId="{90678A43-E9AE-43BC-AB31-A4C6B11E33AE}" dt="2024-05-22T14:51:14.190" v="1029" actId="20577"/>
        <pc:sldMkLst>
          <pc:docMk/>
          <pc:sldMk cId="3798141787" sldId="319"/>
        </pc:sldMkLst>
        <pc:spChg chg="mod">
          <ac:chgData name="Blank Fabio PH Luzern" userId="4e10cdd2-ccbf-4177-b592-fcc39eb7c50b" providerId="ADAL" clId="{90678A43-E9AE-43BC-AB31-A4C6B11E33AE}" dt="2024-05-22T14:49:11.619" v="796" actId="20577"/>
          <ac:spMkLst>
            <pc:docMk/>
            <pc:sldMk cId="3798141787" sldId="319"/>
            <ac:spMk id="6" creationId="{C7F289EF-E0B2-4AD6-F342-3332D3C52076}"/>
          </ac:spMkLst>
        </pc:spChg>
        <pc:spChg chg="mod">
          <ac:chgData name="Blank Fabio PH Luzern" userId="4e10cdd2-ccbf-4177-b592-fcc39eb7c50b" providerId="ADAL" clId="{90678A43-E9AE-43BC-AB31-A4C6B11E33AE}" dt="2024-05-22T14:51:14.190" v="1029" actId="20577"/>
          <ac:spMkLst>
            <pc:docMk/>
            <pc:sldMk cId="3798141787" sldId="319"/>
            <ac:spMk id="8" creationId="{193EF97C-C3E2-27A7-E6A8-DA6C6A0A59B8}"/>
          </ac:spMkLst>
        </pc:spChg>
      </pc:sldChg>
      <pc:sldChg chg="modSp add mod">
        <pc:chgData name="Blank Fabio PH Luzern" userId="4e10cdd2-ccbf-4177-b592-fcc39eb7c50b" providerId="ADAL" clId="{90678A43-E9AE-43BC-AB31-A4C6B11E33AE}" dt="2024-05-22T14:52:42.308" v="1172" actId="5793"/>
        <pc:sldMkLst>
          <pc:docMk/>
          <pc:sldMk cId="588376262" sldId="320"/>
        </pc:sldMkLst>
        <pc:spChg chg="mod">
          <ac:chgData name="Blank Fabio PH Luzern" userId="4e10cdd2-ccbf-4177-b592-fcc39eb7c50b" providerId="ADAL" clId="{90678A43-E9AE-43BC-AB31-A4C6B11E33AE}" dt="2024-05-22T14:51:34.632" v="1042" actId="20577"/>
          <ac:spMkLst>
            <pc:docMk/>
            <pc:sldMk cId="588376262" sldId="320"/>
            <ac:spMk id="6" creationId="{C7F289EF-E0B2-4AD6-F342-3332D3C52076}"/>
          </ac:spMkLst>
        </pc:spChg>
        <pc:spChg chg="mod">
          <ac:chgData name="Blank Fabio PH Luzern" userId="4e10cdd2-ccbf-4177-b592-fcc39eb7c50b" providerId="ADAL" clId="{90678A43-E9AE-43BC-AB31-A4C6B11E33AE}" dt="2024-05-22T14:52:42.308" v="1172" actId="5793"/>
          <ac:spMkLst>
            <pc:docMk/>
            <pc:sldMk cId="588376262" sldId="320"/>
            <ac:spMk id="8" creationId="{193EF97C-C3E2-27A7-E6A8-DA6C6A0A59B8}"/>
          </ac:spMkLst>
        </pc:spChg>
      </pc:sldChg>
      <pc:sldChg chg="modSp add mod">
        <pc:chgData name="Blank Fabio PH Luzern" userId="4e10cdd2-ccbf-4177-b592-fcc39eb7c50b" providerId="ADAL" clId="{90678A43-E9AE-43BC-AB31-A4C6B11E33AE}" dt="2024-05-22T14:55:36.614" v="1268" actId="20577"/>
        <pc:sldMkLst>
          <pc:docMk/>
          <pc:sldMk cId="3382085366" sldId="321"/>
        </pc:sldMkLst>
        <pc:spChg chg="mod">
          <ac:chgData name="Blank Fabio PH Luzern" userId="4e10cdd2-ccbf-4177-b592-fcc39eb7c50b" providerId="ADAL" clId="{90678A43-E9AE-43BC-AB31-A4C6B11E33AE}" dt="2024-05-22T14:52:56.266" v="1188" actId="20577"/>
          <ac:spMkLst>
            <pc:docMk/>
            <pc:sldMk cId="3382085366" sldId="321"/>
            <ac:spMk id="6" creationId="{C7F289EF-E0B2-4AD6-F342-3332D3C52076}"/>
          </ac:spMkLst>
        </pc:spChg>
        <pc:spChg chg="mod">
          <ac:chgData name="Blank Fabio PH Luzern" userId="4e10cdd2-ccbf-4177-b592-fcc39eb7c50b" providerId="ADAL" clId="{90678A43-E9AE-43BC-AB31-A4C6B11E33AE}" dt="2024-05-22T14:55:36.614" v="1268" actId="20577"/>
          <ac:spMkLst>
            <pc:docMk/>
            <pc:sldMk cId="3382085366" sldId="321"/>
            <ac:spMk id="8" creationId="{193EF97C-C3E2-27A7-E6A8-DA6C6A0A59B8}"/>
          </ac:spMkLst>
        </pc:spChg>
      </pc:sldChg>
      <pc:sldChg chg="modSp add mod">
        <pc:chgData name="Blank Fabio PH Luzern" userId="4e10cdd2-ccbf-4177-b592-fcc39eb7c50b" providerId="ADAL" clId="{90678A43-E9AE-43BC-AB31-A4C6B11E33AE}" dt="2024-05-22T14:56:36.520" v="1329" actId="20577"/>
        <pc:sldMkLst>
          <pc:docMk/>
          <pc:sldMk cId="1243269445" sldId="322"/>
        </pc:sldMkLst>
        <pc:spChg chg="mod">
          <ac:chgData name="Blank Fabio PH Luzern" userId="4e10cdd2-ccbf-4177-b592-fcc39eb7c50b" providerId="ADAL" clId="{90678A43-E9AE-43BC-AB31-A4C6B11E33AE}" dt="2024-05-22T14:55:47.880" v="1270"/>
          <ac:spMkLst>
            <pc:docMk/>
            <pc:sldMk cId="1243269445" sldId="322"/>
            <ac:spMk id="6" creationId="{C7F289EF-E0B2-4AD6-F342-3332D3C52076}"/>
          </ac:spMkLst>
        </pc:spChg>
        <pc:spChg chg="mod">
          <ac:chgData name="Blank Fabio PH Luzern" userId="4e10cdd2-ccbf-4177-b592-fcc39eb7c50b" providerId="ADAL" clId="{90678A43-E9AE-43BC-AB31-A4C6B11E33AE}" dt="2024-05-22T14:56:36.520" v="1329" actId="20577"/>
          <ac:spMkLst>
            <pc:docMk/>
            <pc:sldMk cId="1243269445" sldId="322"/>
            <ac:spMk id="8" creationId="{193EF97C-C3E2-27A7-E6A8-DA6C6A0A59B8}"/>
          </ac:spMkLst>
        </pc:spChg>
      </pc:sldChg>
      <pc:sldChg chg="modSp add mod">
        <pc:chgData name="Blank Fabio PH Luzern" userId="4e10cdd2-ccbf-4177-b592-fcc39eb7c50b" providerId="ADAL" clId="{90678A43-E9AE-43BC-AB31-A4C6B11E33AE}" dt="2024-05-22T14:58:01.284" v="1450" actId="20577"/>
        <pc:sldMkLst>
          <pc:docMk/>
          <pc:sldMk cId="151667582" sldId="323"/>
        </pc:sldMkLst>
        <pc:spChg chg="mod">
          <ac:chgData name="Blank Fabio PH Luzern" userId="4e10cdd2-ccbf-4177-b592-fcc39eb7c50b" providerId="ADAL" clId="{90678A43-E9AE-43BC-AB31-A4C6B11E33AE}" dt="2024-05-22T14:57:03.273" v="1333"/>
          <ac:spMkLst>
            <pc:docMk/>
            <pc:sldMk cId="151667582" sldId="323"/>
            <ac:spMk id="6" creationId="{C7F289EF-E0B2-4AD6-F342-3332D3C52076}"/>
          </ac:spMkLst>
        </pc:spChg>
        <pc:spChg chg="mod">
          <ac:chgData name="Blank Fabio PH Luzern" userId="4e10cdd2-ccbf-4177-b592-fcc39eb7c50b" providerId="ADAL" clId="{90678A43-E9AE-43BC-AB31-A4C6B11E33AE}" dt="2024-05-22T14:58:01.284" v="1450" actId="20577"/>
          <ac:spMkLst>
            <pc:docMk/>
            <pc:sldMk cId="151667582" sldId="323"/>
            <ac:spMk id="8" creationId="{193EF97C-C3E2-27A7-E6A8-DA6C6A0A59B8}"/>
          </ac:spMkLst>
        </pc:spChg>
      </pc:sldChg>
      <pc:sldChg chg="addSp modSp add mod">
        <pc:chgData name="Blank Fabio PH Luzern" userId="4e10cdd2-ccbf-4177-b592-fcc39eb7c50b" providerId="ADAL" clId="{90678A43-E9AE-43BC-AB31-A4C6B11E33AE}" dt="2024-05-22T15:07:12.316" v="2259" actId="14100"/>
        <pc:sldMkLst>
          <pc:docMk/>
          <pc:sldMk cId="4091553072" sldId="324"/>
        </pc:sldMkLst>
        <pc:spChg chg="add mod">
          <ac:chgData name="Blank Fabio PH Luzern" userId="4e10cdd2-ccbf-4177-b592-fcc39eb7c50b" providerId="ADAL" clId="{90678A43-E9AE-43BC-AB31-A4C6B11E33AE}" dt="2024-05-22T15:07:12.316" v="2259" actId="14100"/>
          <ac:spMkLst>
            <pc:docMk/>
            <pc:sldMk cId="4091553072" sldId="324"/>
            <ac:spMk id="3" creationId="{4D5E4912-F8C9-8909-A53E-D7A4B7FFDCBB}"/>
          </ac:spMkLst>
        </pc:spChg>
        <pc:spChg chg="mod">
          <ac:chgData name="Blank Fabio PH Luzern" userId="4e10cdd2-ccbf-4177-b592-fcc39eb7c50b" providerId="ADAL" clId="{90678A43-E9AE-43BC-AB31-A4C6B11E33AE}" dt="2024-05-22T14:58:28.374" v="1463" actId="20577"/>
          <ac:spMkLst>
            <pc:docMk/>
            <pc:sldMk cId="4091553072" sldId="324"/>
            <ac:spMk id="6" creationId="{C7F289EF-E0B2-4AD6-F342-3332D3C52076}"/>
          </ac:spMkLst>
        </pc:spChg>
        <pc:spChg chg="mod">
          <ac:chgData name="Blank Fabio PH Luzern" userId="4e10cdd2-ccbf-4177-b592-fcc39eb7c50b" providerId="ADAL" clId="{90678A43-E9AE-43BC-AB31-A4C6B11E33AE}" dt="2024-05-22T15:05:49.186" v="2244" actId="20577"/>
          <ac:spMkLst>
            <pc:docMk/>
            <pc:sldMk cId="4091553072" sldId="324"/>
            <ac:spMk id="8" creationId="{193EF97C-C3E2-27A7-E6A8-DA6C6A0A59B8}"/>
          </ac:spMkLst>
        </pc:spChg>
        <pc:picChg chg="add mod">
          <ac:chgData name="Blank Fabio PH Luzern" userId="4e10cdd2-ccbf-4177-b592-fcc39eb7c50b" providerId="ADAL" clId="{90678A43-E9AE-43BC-AB31-A4C6B11E33AE}" dt="2024-05-22T15:06:34.666" v="2251" actId="1076"/>
          <ac:picMkLst>
            <pc:docMk/>
            <pc:sldMk cId="4091553072" sldId="324"/>
            <ac:picMk id="1026" creationId="{2C8560C3-AA70-5F87-74BB-68D7102F3A55}"/>
          </ac:picMkLst>
        </pc:picChg>
      </pc:sldChg>
      <pc:sldChg chg="addSp delSp modSp add mod">
        <pc:chgData name="Blank Fabio PH Luzern" userId="4e10cdd2-ccbf-4177-b592-fcc39eb7c50b" providerId="ADAL" clId="{90678A43-E9AE-43BC-AB31-A4C6B11E33AE}" dt="2024-05-22T15:16:09.593" v="2919" actId="114"/>
        <pc:sldMkLst>
          <pc:docMk/>
          <pc:sldMk cId="2861147066" sldId="325"/>
        </pc:sldMkLst>
        <pc:spChg chg="mod">
          <ac:chgData name="Blank Fabio PH Luzern" userId="4e10cdd2-ccbf-4177-b592-fcc39eb7c50b" providerId="ADAL" clId="{90678A43-E9AE-43BC-AB31-A4C6B11E33AE}" dt="2024-05-22T15:16:00.263" v="2917" actId="1076"/>
          <ac:spMkLst>
            <pc:docMk/>
            <pc:sldMk cId="2861147066" sldId="325"/>
            <ac:spMk id="3" creationId="{4D5E4912-F8C9-8909-A53E-D7A4B7FFDCBB}"/>
          </ac:spMkLst>
        </pc:spChg>
        <pc:spChg chg="mod">
          <ac:chgData name="Blank Fabio PH Luzern" userId="4e10cdd2-ccbf-4177-b592-fcc39eb7c50b" providerId="ADAL" clId="{90678A43-E9AE-43BC-AB31-A4C6B11E33AE}" dt="2024-05-22T15:07:22.983" v="2286" actId="20577"/>
          <ac:spMkLst>
            <pc:docMk/>
            <pc:sldMk cId="2861147066" sldId="325"/>
            <ac:spMk id="6" creationId="{C7F289EF-E0B2-4AD6-F342-3332D3C52076}"/>
          </ac:spMkLst>
        </pc:spChg>
        <pc:spChg chg="mod">
          <ac:chgData name="Blank Fabio PH Luzern" userId="4e10cdd2-ccbf-4177-b592-fcc39eb7c50b" providerId="ADAL" clId="{90678A43-E9AE-43BC-AB31-A4C6B11E33AE}" dt="2024-05-22T15:16:09.593" v="2919" actId="114"/>
          <ac:spMkLst>
            <pc:docMk/>
            <pc:sldMk cId="2861147066" sldId="325"/>
            <ac:spMk id="8" creationId="{193EF97C-C3E2-27A7-E6A8-DA6C6A0A59B8}"/>
          </ac:spMkLst>
        </pc:spChg>
        <pc:picChg chg="del">
          <ac:chgData name="Blank Fabio PH Luzern" userId="4e10cdd2-ccbf-4177-b592-fcc39eb7c50b" providerId="ADAL" clId="{90678A43-E9AE-43BC-AB31-A4C6B11E33AE}" dt="2024-05-22T15:08:41.291" v="2474" actId="478"/>
          <ac:picMkLst>
            <pc:docMk/>
            <pc:sldMk cId="2861147066" sldId="325"/>
            <ac:picMk id="1026" creationId="{2C8560C3-AA70-5F87-74BB-68D7102F3A55}"/>
          </ac:picMkLst>
        </pc:picChg>
        <pc:picChg chg="add mod">
          <ac:chgData name="Blank Fabio PH Luzern" userId="4e10cdd2-ccbf-4177-b592-fcc39eb7c50b" providerId="ADAL" clId="{90678A43-E9AE-43BC-AB31-A4C6B11E33AE}" dt="2024-05-22T15:16:02.055" v="2918" actId="1076"/>
          <ac:picMkLst>
            <pc:docMk/>
            <pc:sldMk cId="2861147066" sldId="325"/>
            <ac:picMk id="2050" creationId="{84DF1B1C-B4CA-D34C-53E3-CDD8772B4E9B}"/>
          </ac:picMkLst>
        </pc:picChg>
      </pc:sldChg>
      <pc:sldChg chg="delSp modSp add mod">
        <pc:chgData name="Blank Fabio PH Luzern" userId="4e10cdd2-ccbf-4177-b592-fcc39eb7c50b" providerId="ADAL" clId="{90678A43-E9AE-43BC-AB31-A4C6B11E33AE}" dt="2024-05-22T15:27:18.214" v="3374" actId="5793"/>
        <pc:sldMkLst>
          <pc:docMk/>
          <pc:sldMk cId="714191118" sldId="326"/>
        </pc:sldMkLst>
        <pc:spChg chg="del">
          <ac:chgData name="Blank Fabio PH Luzern" userId="4e10cdd2-ccbf-4177-b592-fcc39eb7c50b" providerId="ADAL" clId="{90678A43-E9AE-43BC-AB31-A4C6B11E33AE}" dt="2024-05-22T15:16:47.362" v="3008" actId="478"/>
          <ac:spMkLst>
            <pc:docMk/>
            <pc:sldMk cId="714191118" sldId="326"/>
            <ac:spMk id="3" creationId="{4D5E4912-F8C9-8909-A53E-D7A4B7FFDCBB}"/>
          </ac:spMkLst>
        </pc:spChg>
        <pc:spChg chg="mod">
          <ac:chgData name="Blank Fabio PH Luzern" userId="4e10cdd2-ccbf-4177-b592-fcc39eb7c50b" providerId="ADAL" clId="{90678A43-E9AE-43BC-AB31-A4C6B11E33AE}" dt="2024-05-22T15:16:28.366" v="2929" actId="20577"/>
          <ac:spMkLst>
            <pc:docMk/>
            <pc:sldMk cId="714191118" sldId="326"/>
            <ac:spMk id="6" creationId="{C7F289EF-E0B2-4AD6-F342-3332D3C52076}"/>
          </ac:spMkLst>
        </pc:spChg>
        <pc:spChg chg="mod">
          <ac:chgData name="Blank Fabio PH Luzern" userId="4e10cdd2-ccbf-4177-b592-fcc39eb7c50b" providerId="ADAL" clId="{90678A43-E9AE-43BC-AB31-A4C6B11E33AE}" dt="2024-05-22T15:27:18.214" v="3374" actId="5793"/>
          <ac:spMkLst>
            <pc:docMk/>
            <pc:sldMk cId="714191118" sldId="326"/>
            <ac:spMk id="8" creationId="{193EF97C-C3E2-27A7-E6A8-DA6C6A0A59B8}"/>
          </ac:spMkLst>
        </pc:spChg>
        <pc:picChg chg="del">
          <ac:chgData name="Blank Fabio PH Luzern" userId="4e10cdd2-ccbf-4177-b592-fcc39eb7c50b" providerId="ADAL" clId="{90678A43-E9AE-43BC-AB31-A4C6B11E33AE}" dt="2024-05-22T15:16:45.717" v="3007" actId="478"/>
          <ac:picMkLst>
            <pc:docMk/>
            <pc:sldMk cId="714191118" sldId="326"/>
            <ac:picMk id="2050" creationId="{84DF1B1C-B4CA-D34C-53E3-CDD8772B4E9B}"/>
          </ac:picMkLst>
        </pc:picChg>
      </pc:sldChg>
    </pc:docChg>
  </pc:docChgLst>
  <pc:docChgLst>
    <pc:chgData name="Blank Fabio PH Luzern" userId="4e10cdd2-ccbf-4177-b592-fcc39eb7c50b" providerId="ADAL" clId="{EC000743-6028-4559-8B31-D32B8D00BBFA}"/>
    <pc:docChg chg="custSel addSld delSld modSld sldOrd modMainMaster">
      <pc:chgData name="Blank Fabio PH Luzern" userId="4e10cdd2-ccbf-4177-b592-fcc39eb7c50b" providerId="ADAL" clId="{EC000743-6028-4559-8B31-D32B8D00BBFA}" dt="2024-01-24T11:40:49.726" v="3398" actId="1076"/>
      <pc:docMkLst>
        <pc:docMk/>
      </pc:docMkLst>
      <pc:sldChg chg="addSp delSp modSp mod modTransition modNotesTx">
        <pc:chgData name="Blank Fabio PH Luzern" userId="4e10cdd2-ccbf-4177-b592-fcc39eb7c50b" providerId="ADAL" clId="{EC000743-6028-4559-8B31-D32B8D00BBFA}" dt="2024-01-17T11:49:59.254" v="252"/>
        <pc:sldMkLst>
          <pc:docMk/>
          <pc:sldMk cId="3625916165" sldId="256"/>
        </pc:sldMkLst>
        <pc:spChg chg="mod">
          <ac:chgData name="Blank Fabio PH Luzern" userId="4e10cdd2-ccbf-4177-b592-fcc39eb7c50b" providerId="ADAL" clId="{EC000743-6028-4559-8B31-D32B8D00BBFA}" dt="2024-01-17T11:41:14.286" v="130" actId="113"/>
          <ac:spMkLst>
            <pc:docMk/>
            <pc:sldMk cId="3625916165" sldId="256"/>
            <ac:spMk id="2" creationId="{B1A9D6C1-31C1-4DA7-A47D-B5599E73C999}"/>
          </ac:spMkLst>
        </pc:spChg>
        <pc:spChg chg="del mod">
          <ac:chgData name="Blank Fabio PH Luzern" userId="4e10cdd2-ccbf-4177-b592-fcc39eb7c50b" providerId="ADAL" clId="{EC000743-6028-4559-8B31-D32B8D00BBFA}" dt="2024-01-17T11:39:16.628" v="78" actId="478"/>
          <ac:spMkLst>
            <pc:docMk/>
            <pc:sldMk cId="3625916165" sldId="256"/>
            <ac:spMk id="3" creationId="{758C920F-FAC7-4DDC-8D65-D7A017B0D964}"/>
          </ac:spMkLst>
        </pc:spChg>
        <pc:spChg chg="add del mod">
          <ac:chgData name="Blank Fabio PH Luzern" userId="4e10cdd2-ccbf-4177-b592-fcc39eb7c50b" providerId="ADAL" clId="{EC000743-6028-4559-8B31-D32B8D00BBFA}" dt="2024-01-17T11:39:19.470" v="80" actId="478"/>
          <ac:spMkLst>
            <pc:docMk/>
            <pc:sldMk cId="3625916165" sldId="256"/>
            <ac:spMk id="5" creationId="{01CFE058-4C06-4D14-5328-12ADC33B814E}"/>
          </ac:spMkLst>
        </pc:spChg>
        <pc:picChg chg="add mod">
          <ac:chgData name="Blank Fabio PH Luzern" userId="4e10cdd2-ccbf-4177-b592-fcc39eb7c50b" providerId="ADAL" clId="{EC000743-6028-4559-8B31-D32B8D00BBFA}" dt="2024-01-17T11:41:02.692" v="128" actId="1076"/>
          <ac:picMkLst>
            <pc:docMk/>
            <pc:sldMk cId="3625916165" sldId="256"/>
            <ac:picMk id="7" creationId="{8304CFA2-A38E-C7E5-90DF-FB3DE9E0D1DA}"/>
          </ac:picMkLst>
        </pc:picChg>
        <pc:picChg chg="add mod">
          <ac:chgData name="Blank Fabio PH Luzern" userId="4e10cdd2-ccbf-4177-b592-fcc39eb7c50b" providerId="ADAL" clId="{EC000743-6028-4559-8B31-D32B8D00BBFA}" dt="2024-01-17T11:41:05.525" v="129" actId="1076"/>
          <ac:picMkLst>
            <pc:docMk/>
            <pc:sldMk cId="3625916165" sldId="256"/>
            <ac:picMk id="9" creationId="{5E804FB1-D7FF-8762-D5FB-57E01AF9A421}"/>
          </ac:picMkLst>
        </pc:picChg>
      </pc:sldChg>
      <pc:sldChg chg="del">
        <pc:chgData name="Blank Fabio PH Luzern" userId="4e10cdd2-ccbf-4177-b592-fcc39eb7c50b" providerId="ADAL" clId="{EC000743-6028-4559-8B31-D32B8D00BBFA}" dt="2024-01-17T11:38:01.571" v="0" actId="47"/>
        <pc:sldMkLst>
          <pc:docMk/>
          <pc:sldMk cId="2475974257" sldId="258"/>
        </pc:sldMkLst>
      </pc:sldChg>
      <pc:sldChg chg="del">
        <pc:chgData name="Blank Fabio PH Luzern" userId="4e10cdd2-ccbf-4177-b592-fcc39eb7c50b" providerId="ADAL" clId="{EC000743-6028-4559-8B31-D32B8D00BBFA}" dt="2024-01-17T11:38:02.884" v="7" actId="47"/>
        <pc:sldMkLst>
          <pc:docMk/>
          <pc:sldMk cId="2576949059" sldId="263"/>
        </pc:sldMkLst>
      </pc:sldChg>
      <pc:sldChg chg="del">
        <pc:chgData name="Blank Fabio PH Luzern" userId="4e10cdd2-ccbf-4177-b592-fcc39eb7c50b" providerId="ADAL" clId="{EC000743-6028-4559-8B31-D32B8D00BBFA}" dt="2024-01-17T11:38:04.858" v="18" actId="47"/>
        <pc:sldMkLst>
          <pc:docMk/>
          <pc:sldMk cId="4255430037" sldId="267"/>
        </pc:sldMkLst>
      </pc:sldChg>
      <pc:sldChg chg="del">
        <pc:chgData name="Blank Fabio PH Luzern" userId="4e10cdd2-ccbf-4177-b592-fcc39eb7c50b" providerId="ADAL" clId="{EC000743-6028-4559-8B31-D32B8D00BBFA}" dt="2024-01-17T11:38:07.451" v="29" actId="47"/>
        <pc:sldMkLst>
          <pc:docMk/>
          <pc:sldMk cId="834592508" sldId="268"/>
        </pc:sldMkLst>
      </pc:sldChg>
      <pc:sldChg chg="del">
        <pc:chgData name="Blank Fabio PH Luzern" userId="4e10cdd2-ccbf-4177-b592-fcc39eb7c50b" providerId="ADAL" clId="{EC000743-6028-4559-8B31-D32B8D00BBFA}" dt="2024-01-17T11:38:07.698" v="30" actId="47"/>
        <pc:sldMkLst>
          <pc:docMk/>
          <pc:sldMk cId="324237031" sldId="269"/>
        </pc:sldMkLst>
      </pc:sldChg>
      <pc:sldChg chg="del">
        <pc:chgData name="Blank Fabio PH Luzern" userId="4e10cdd2-ccbf-4177-b592-fcc39eb7c50b" providerId="ADAL" clId="{EC000743-6028-4559-8B31-D32B8D00BBFA}" dt="2024-01-17T11:38:07.248" v="28" actId="47"/>
        <pc:sldMkLst>
          <pc:docMk/>
          <pc:sldMk cId="1681890610" sldId="270"/>
        </pc:sldMkLst>
      </pc:sldChg>
      <pc:sldChg chg="del">
        <pc:chgData name="Blank Fabio PH Luzern" userId="4e10cdd2-ccbf-4177-b592-fcc39eb7c50b" providerId="ADAL" clId="{EC000743-6028-4559-8B31-D32B8D00BBFA}" dt="2024-01-17T11:38:09.051" v="33" actId="47"/>
        <pc:sldMkLst>
          <pc:docMk/>
          <pc:sldMk cId="3447222731" sldId="273"/>
        </pc:sldMkLst>
      </pc:sldChg>
      <pc:sldChg chg="del">
        <pc:chgData name="Blank Fabio PH Luzern" userId="4e10cdd2-ccbf-4177-b592-fcc39eb7c50b" providerId="ADAL" clId="{EC000743-6028-4559-8B31-D32B8D00BBFA}" dt="2024-01-17T11:38:02.024" v="2" actId="47"/>
        <pc:sldMkLst>
          <pc:docMk/>
          <pc:sldMk cId="2280927681" sldId="277"/>
        </pc:sldMkLst>
      </pc:sldChg>
      <pc:sldChg chg="del">
        <pc:chgData name="Blank Fabio PH Luzern" userId="4e10cdd2-ccbf-4177-b592-fcc39eb7c50b" providerId="ADAL" clId="{EC000743-6028-4559-8B31-D32B8D00BBFA}" dt="2024-01-17T11:38:02.546" v="5" actId="47"/>
        <pc:sldMkLst>
          <pc:docMk/>
          <pc:sldMk cId="4227056890" sldId="279"/>
        </pc:sldMkLst>
      </pc:sldChg>
      <pc:sldChg chg="del">
        <pc:chgData name="Blank Fabio PH Luzern" userId="4e10cdd2-ccbf-4177-b592-fcc39eb7c50b" providerId="ADAL" clId="{EC000743-6028-4559-8B31-D32B8D00BBFA}" dt="2024-01-17T11:38:02.382" v="4" actId="47"/>
        <pc:sldMkLst>
          <pc:docMk/>
          <pc:sldMk cId="582640190" sldId="280"/>
        </pc:sldMkLst>
      </pc:sldChg>
      <pc:sldChg chg="del">
        <pc:chgData name="Blank Fabio PH Luzern" userId="4e10cdd2-ccbf-4177-b592-fcc39eb7c50b" providerId="ADAL" clId="{EC000743-6028-4559-8B31-D32B8D00BBFA}" dt="2024-01-17T11:38:03.038" v="8" actId="47"/>
        <pc:sldMkLst>
          <pc:docMk/>
          <pc:sldMk cId="1608278658" sldId="281"/>
        </pc:sldMkLst>
      </pc:sldChg>
      <pc:sldChg chg="del">
        <pc:chgData name="Blank Fabio PH Luzern" userId="4e10cdd2-ccbf-4177-b592-fcc39eb7c50b" providerId="ADAL" clId="{EC000743-6028-4559-8B31-D32B8D00BBFA}" dt="2024-01-17T11:38:03.401" v="10" actId="47"/>
        <pc:sldMkLst>
          <pc:docMk/>
          <pc:sldMk cId="3381021066" sldId="282"/>
        </pc:sldMkLst>
      </pc:sldChg>
      <pc:sldChg chg="del">
        <pc:chgData name="Blank Fabio PH Luzern" userId="4e10cdd2-ccbf-4177-b592-fcc39eb7c50b" providerId="ADAL" clId="{EC000743-6028-4559-8B31-D32B8D00BBFA}" dt="2024-01-17T11:38:04.648" v="17" actId="47"/>
        <pc:sldMkLst>
          <pc:docMk/>
          <pc:sldMk cId="2081367881" sldId="283"/>
        </pc:sldMkLst>
      </pc:sldChg>
      <pc:sldChg chg="del">
        <pc:chgData name="Blank Fabio PH Luzern" userId="4e10cdd2-ccbf-4177-b592-fcc39eb7c50b" providerId="ADAL" clId="{EC000743-6028-4559-8B31-D32B8D00BBFA}" dt="2024-01-17T11:38:09.570" v="35" actId="47"/>
        <pc:sldMkLst>
          <pc:docMk/>
          <pc:sldMk cId="3976936692" sldId="285"/>
        </pc:sldMkLst>
      </pc:sldChg>
      <pc:sldChg chg="del">
        <pc:chgData name="Blank Fabio PH Luzern" userId="4e10cdd2-ccbf-4177-b592-fcc39eb7c50b" providerId="ADAL" clId="{EC000743-6028-4559-8B31-D32B8D00BBFA}" dt="2024-01-17T11:38:10.287" v="36" actId="47"/>
        <pc:sldMkLst>
          <pc:docMk/>
          <pc:sldMk cId="4001665455" sldId="286"/>
        </pc:sldMkLst>
      </pc:sldChg>
      <pc:sldChg chg="del">
        <pc:chgData name="Blank Fabio PH Luzern" userId="4e10cdd2-ccbf-4177-b592-fcc39eb7c50b" providerId="ADAL" clId="{EC000743-6028-4559-8B31-D32B8D00BBFA}" dt="2024-01-17T11:38:10.678" v="37" actId="47"/>
        <pc:sldMkLst>
          <pc:docMk/>
          <pc:sldMk cId="1737172874" sldId="287"/>
        </pc:sldMkLst>
      </pc:sldChg>
      <pc:sldChg chg="del">
        <pc:chgData name="Blank Fabio PH Luzern" userId="4e10cdd2-ccbf-4177-b592-fcc39eb7c50b" providerId="ADAL" clId="{EC000743-6028-4559-8B31-D32B8D00BBFA}" dt="2024-01-17T11:38:10.815" v="38" actId="47"/>
        <pc:sldMkLst>
          <pc:docMk/>
          <pc:sldMk cId="1483136825" sldId="288"/>
        </pc:sldMkLst>
      </pc:sldChg>
      <pc:sldChg chg="del">
        <pc:chgData name="Blank Fabio PH Luzern" userId="4e10cdd2-ccbf-4177-b592-fcc39eb7c50b" providerId="ADAL" clId="{EC000743-6028-4559-8B31-D32B8D00BBFA}" dt="2024-01-17T11:38:02.274" v="3" actId="47"/>
        <pc:sldMkLst>
          <pc:docMk/>
          <pc:sldMk cId="1008870643" sldId="289"/>
        </pc:sldMkLst>
      </pc:sldChg>
      <pc:sldChg chg="del">
        <pc:chgData name="Blank Fabio PH Luzern" userId="4e10cdd2-ccbf-4177-b592-fcc39eb7c50b" providerId="ADAL" clId="{EC000743-6028-4559-8B31-D32B8D00BBFA}" dt="2024-01-17T11:38:11.678" v="39" actId="47"/>
        <pc:sldMkLst>
          <pc:docMk/>
          <pc:sldMk cId="330976642" sldId="291"/>
        </pc:sldMkLst>
      </pc:sldChg>
      <pc:sldChg chg="addSp delSp modSp mod modTransition modNotesTx">
        <pc:chgData name="Blank Fabio PH Luzern" userId="4e10cdd2-ccbf-4177-b592-fcc39eb7c50b" providerId="ADAL" clId="{EC000743-6028-4559-8B31-D32B8D00BBFA}" dt="2024-01-17T12:52:56.426" v="3360"/>
        <pc:sldMkLst>
          <pc:docMk/>
          <pc:sldMk cId="2360297759" sldId="292"/>
        </pc:sldMkLst>
        <pc:spChg chg="del">
          <ac:chgData name="Blank Fabio PH Luzern" userId="4e10cdd2-ccbf-4177-b592-fcc39eb7c50b" providerId="ADAL" clId="{EC000743-6028-4559-8B31-D32B8D00BBFA}" dt="2024-01-17T11:41:19.387" v="131" actId="478"/>
          <ac:spMkLst>
            <pc:docMk/>
            <pc:sldMk cId="2360297759" sldId="292"/>
            <ac:spMk id="2" creationId="{B5594DCA-BE4A-7326-4BB8-D0B925D3E579}"/>
          </ac:spMkLst>
        </pc:spChg>
        <pc:spChg chg="del">
          <ac:chgData name="Blank Fabio PH Luzern" userId="4e10cdd2-ccbf-4177-b592-fcc39eb7c50b" providerId="ADAL" clId="{EC000743-6028-4559-8B31-D32B8D00BBFA}" dt="2024-01-17T11:50:34.641" v="262" actId="478"/>
          <ac:spMkLst>
            <pc:docMk/>
            <pc:sldMk cId="2360297759" sldId="292"/>
            <ac:spMk id="4" creationId="{481A889D-8821-25BD-CF73-CC47463F1E7B}"/>
          </ac:spMkLst>
        </pc:spChg>
        <pc:spChg chg="add mod">
          <ac:chgData name="Blank Fabio PH Luzern" userId="4e10cdd2-ccbf-4177-b592-fcc39eb7c50b" providerId="ADAL" clId="{EC000743-6028-4559-8B31-D32B8D00BBFA}" dt="2024-01-17T11:56:13.287" v="668" actId="113"/>
          <ac:spMkLst>
            <pc:docMk/>
            <pc:sldMk cId="2360297759" sldId="292"/>
            <ac:spMk id="6" creationId="{C7F289EF-E0B2-4AD6-F342-3332D3C52076}"/>
          </ac:spMkLst>
        </pc:spChg>
        <pc:spChg chg="del">
          <ac:chgData name="Blank Fabio PH Luzern" userId="4e10cdd2-ccbf-4177-b592-fcc39eb7c50b" providerId="ADAL" clId="{EC000743-6028-4559-8B31-D32B8D00BBFA}" dt="2024-01-17T11:38:13.516" v="40" actId="478"/>
          <ac:spMkLst>
            <pc:docMk/>
            <pc:sldMk cId="2360297759" sldId="292"/>
            <ac:spMk id="9" creationId="{8BCB7124-F8F9-4B54-9EF5-37F770E51530}"/>
          </ac:spMkLst>
        </pc:spChg>
        <pc:picChg chg="add mod">
          <ac:chgData name="Blank Fabio PH Luzern" userId="4e10cdd2-ccbf-4177-b592-fcc39eb7c50b" providerId="ADAL" clId="{EC000743-6028-4559-8B31-D32B8D00BBFA}" dt="2024-01-17T12:52:56.426" v="3360"/>
          <ac:picMkLst>
            <pc:docMk/>
            <pc:sldMk cId="2360297759" sldId="292"/>
            <ac:picMk id="2" creationId="{B3995E69-28D2-534A-2AD2-4F897DF58C3D}"/>
          </ac:picMkLst>
        </pc:picChg>
        <pc:picChg chg="add mod">
          <ac:chgData name="Blank Fabio PH Luzern" userId="4e10cdd2-ccbf-4177-b592-fcc39eb7c50b" providerId="ADAL" clId="{EC000743-6028-4559-8B31-D32B8D00BBFA}" dt="2024-01-17T11:50:28.927" v="260" actId="1076"/>
          <ac:picMkLst>
            <pc:docMk/>
            <pc:sldMk cId="2360297759" sldId="292"/>
            <ac:picMk id="8" creationId="{E41E85F0-8F7D-C6F4-EA3D-4BBC454CD0D2}"/>
          </ac:picMkLst>
        </pc:picChg>
        <pc:picChg chg="add mod">
          <ac:chgData name="Blank Fabio PH Luzern" userId="4e10cdd2-ccbf-4177-b592-fcc39eb7c50b" providerId="ADAL" clId="{EC000743-6028-4559-8B31-D32B8D00BBFA}" dt="2024-01-17T11:50:30.239" v="261" actId="1076"/>
          <ac:picMkLst>
            <pc:docMk/>
            <pc:sldMk cId="2360297759" sldId="292"/>
            <ac:picMk id="10" creationId="{7DE98E88-4FBF-096C-D6A2-5D3C208D8F0A}"/>
          </ac:picMkLst>
        </pc:picChg>
      </pc:sldChg>
      <pc:sldChg chg="addSp delSp modSp add mod modTransition modNotesTx">
        <pc:chgData name="Blank Fabio PH Luzern" userId="4e10cdd2-ccbf-4177-b592-fcc39eb7c50b" providerId="ADAL" clId="{EC000743-6028-4559-8B31-D32B8D00BBFA}" dt="2024-01-17T12:52:57.191" v="3361"/>
        <pc:sldMkLst>
          <pc:docMk/>
          <pc:sldMk cId="171990556" sldId="293"/>
        </pc:sldMkLst>
        <pc:spChg chg="del">
          <ac:chgData name="Blank Fabio PH Luzern" userId="4e10cdd2-ccbf-4177-b592-fcc39eb7c50b" providerId="ADAL" clId="{EC000743-6028-4559-8B31-D32B8D00BBFA}" dt="2024-01-17T11:50:39.013" v="263" actId="478"/>
          <ac:spMkLst>
            <pc:docMk/>
            <pc:sldMk cId="171990556" sldId="293"/>
            <ac:spMk id="4" creationId="{481A889D-8821-25BD-CF73-CC47463F1E7B}"/>
          </ac:spMkLst>
        </pc:spChg>
        <pc:spChg chg="mod">
          <ac:chgData name="Blank Fabio PH Luzern" userId="4e10cdd2-ccbf-4177-b592-fcc39eb7c50b" providerId="ADAL" clId="{EC000743-6028-4559-8B31-D32B8D00BBFA}" dt="2024-01-17T11:56:05.926" v="666" actId="113"/>
          <ac:spMkLst>
            <pc:docMk/>
            <pc:sldMk cId="171990556" sldId="293"/>
            <ac:spMk id="6" creationId="{C7F289EF-E0B2-4AD6-F342-3332D3C52076}"/>
          </ac:spMkLst>
        </pc:spChg>
        <pc:picChg chg="add mod modCrop">
          <ac:chgData name="Blank Fabio PH Luzern" userId="4e10cdd2-ccbf-4177-b592-fcc39eb7c50b" providerId="ADAL" clId="{EC000743-6028-4559-8B31-D32B8D00BBFA}" dt="2024-01-17T11:50:58.427" v="269" actId="1076"/>
          <ac:picMkLst>
            <pc:docMk/>
            <pc:sldMk cId="171990556" sldId="293"/>
            <ac:picMk id="2" creationId="{C217EAF0-A022-F74B-7DE3-8CAA50CE9F20}"/>
          </ac:picMkLst>
        </pc:picChg>
        <pc:picChg chg="add del mod">
          <ac:chgData name="Blank Fabio PH Luzern" userId="4e10cdd2-ccbf-4177-b592-fcc39eb7c50b" providerId="ADAL" clId="{EC000743-6028-4559-8B31-D32B8D00BBFA}" dt="2024-01-17T11:50:51.188" v="266" actId="478"/>
          <ac:picMkLst>
            <pc:docMk/>
            <pc:sldMk cId="171990556" sldId="293"/>
            <ac:picMk id="3" creationId="{9E811A35-DE46-D395-28D4-74DFB7D5D98B}"/>
          </ac:picMkLst>
        </pc:picChg>
        <pc:picChg chg="add mod">
          <ac:chgData name="Blank Fabio PH Luzern" userId="4e10cdd2-ccbf-4177-b592-fcc39eb7c50b" providerId="ADAL" clId="{EC000743-6028-4559-8B31-D32B8D00BBFA}" dt="2024-01-17T12:52:57.191" v="3361"/>
          <ac:picMkLst>
            <pc:docMk/>
            <pc:sldMk cId="171990556" sldId="293"/>
            <ac:picMk id="3" creationId="{F3B65E28-894C-D60F-0056-4F24E03A8CC6}"/>
          </ac:picMkLst>
        </pc:picChg>
        <pc:picChg chg="add mod">
          <ac:chgData name="Blank Fabio PH Luzern" userId="4e10cdd2-ccbf-4177-b592-fcc39eb7c50b" providerId="ADAL" clId="{EC000743-6028-4559-8B31-D32B8D00BBFA}" dt="2024-01-17T11:50:51.529" v="267"/>
          <ac:picMkLst>
            <pc:docMk/>
            <pc:sldMk cId="171990556" sldId="293"/>
            <ac:picMk id="7" creationId="{258F6C41-1196-C075-5EAF-115279CF56C0}"/>
          </ac:picMkLst>
        </pc:picChg>
        <pc:picChg chg="del mod modCrop">
          <ac:chgData name="Blank Fabio PH Luzern" userId="4e10cdd2-ccbf-4177-b592-fcc39eb7c50b" providerId="ADAL" clId="{EC000743-6028-4559-8B31-D32B8D00BBFA}" dt="2024-01-17T11:51:28.088" v="270" actId="478"/>
          <ac:picMkLst>
            <pc:docMk/>
            <pc:sldMk cId="171990556" sldId="293"/>
            <ac:picMk id="8" creationId="{E41E85F0-8F7D-C6F4-EA3D-4BBC454CD0D2}"/>
          </ac:picMkLst>
        </pc:picChg>
        <pc:picChg chg="add mod modCrop">
          <ac:chgData name="Blank Fabio PH Luzern" userId="4e10cdd2-ccbf-4177-b592-fcc39eb7c50b" providerId="ADAL" clId="{EC000743-6028-4559-8B31-D32B8D00BBFA}" dt="2024-01-17T11:52:15.358" v="284" actId="14100"/>
          <ac:picMkLst>
            <pc:docMk/>
            <pc:sldMk cId="171990556" sldId="293"/>
            <ac:picMk id="9" creationId="{F8FFF380-DF9F-14EF-C065-7D76EB641D8A}"/>
          </ac:picMkLst>
        </pc:picChg>
        <pc:picChg chg="add del">
          <ac:chgData name="Blank Fabio PH Luzern" userId="4e10cdd2-ccbf-4177-b592-fcc39eb7c50b" providerId="ADAL" clId="{EC000743-6028-4559-8B31-D32B8D00BBFA}" dt="2024-01-17T11:55:25.272" v="648" actId="478"/>
          <ac:picMkLst>
            <pc:docMk/>
            <pc:sldMk cId="171990556" sldId="293"/>
            <ac:picMk id="11" creationId="{DC1FD3C8-85EA-413D-A475-C050E317E7CF}"/>
          </ac:picMkLst>
        </pc:picChg>
      </pc:sldChg>
      <pc:sldChg chg="addSp delSp modSp add mod modNotesTx">
        <pc:chgData name="Blank Fabio PH Luzern" userId="4e10cdd2-ccbf-4177-b592-fcc39eb7c50b" providerId="ADAL" clId="{EC000743-6028-4559-8B31-D32B8D00BBFA}" dt="2024-01-17T12:52:58.374" v="3362"/>
        <pc:sldMkLst>
          <pc:docMk/>
          <pc:sldMk cId="3092932227" sldId="294"/>
        </pc:sldMkLst>
        <pc:spChg chg="mod">
          <ac:chgData name="Blank Fabio PH Luzern" userId="4e10cdd2-ccbf-4177-b592-fcc39eb7c50b" providerId="ADAL" clId="{EC000743-6028-4559-8B31-D32B8D00BBFA}" dt="2024-01-17T11:55:59.361" v="664" actId="113"/>
          <ac:spMkLst>
            <pc:docMk/>
            <pc:sldMk cId="3092932227" sldId="294"/>
            <ac:spMk id="6" creationId="{C7F289EF-E0B2-4AD6-F342-3332D3C52076}"/>
          </ac:spMkLst>
        </pc:spChg>
        <pc:picChg chg="add mod">
          <ac:chgData name="Blank Fabio PH Luzern" userId="4e10cdd2-ccbf-4177-b592-fcc39eb7c50b" providerId="ADAL" clId="{EC000743-6028-4559-8B31-D32B8D00BBFA}" dt="2024-01-17T12:52:58.374" v="3362"/>
          <ac:picMkLst>
            <pc:docMk/>
            <pc:sldMk cId="3092932227" sldId="294"/>
            <ac:picMk id="3" creationId="{1794ACCC-395E-3877-D53F-99D1F83C39AC}"/>
          </ac:picMkLst>
        </pc:picChg>
        <pc:picChg chg="del">
          <ac:chgData name="Blank Fabio PH Luzern" userId="4e10cdd2-ccbf-4177-b592-fcc39eb7c50b" providerId="ADAL" clId="{EC000743-6028-4559-8B31-D32B8D00BBFA}" dt="2024-01-17T11:55:29.468" v="650" actId="478"/>
          <ac:picMkLst>
            <pc:docMk/>
            <pc:sldMk cId="3092932227" sldId="294"/>
            <ac:picMk id="9" creationId="{F8FFF380-DF9F-14EF-C065-7D76EB641D8A}"/>
          </ac:picMkLst>
        </pc:picChg>
        <pc:picChg chg="mod">
          <ac:chgData name="Blank Fabio PH Luzern" userId="4e10cdd2-ccbf-4177-b592-fcc39eb7c50b" providerId="ADAL" clId="{EC000743-6028-4559-8B31-D32B8D00BBFA}" dt="2024-01-17T11:55:41.733" v="652" actId="1076"/>
          <ac:picMkLst>
            <pc:docMk/>
            <pc:sldMk cId="3092932227" sldId="294"/>
            <ac:picMk id="11" creationId="{DC1FD3C8-85EA-413D-A475-C050E317E7CF}"/>
          </ac:picMkLst>
        </pc:picChg>
      </pc:sldChg>
      <pc:sldChg chg="addSp delSp modSp add mod modNotesTx">
        <pc:chgData name="Blank Fabio PH Luzern" userId="4e10cdd2-ccbf-4177-b592-fcc39eb7c50b" providerId="ADAL" clId="{EC000743-6028-4559-8B31-D32B8D00BBFA}" dt="2024-01-17T12:53:00.023" v="3363"/>
        <pc:sldMkLst>
          <pc:docMk/>
          <pc:sldMk cId="4078064415" sldId="295"/>
        </pc:sldMkLst>
        <pc:picChg chg="add mod">
          <ac:chgData name="Blank Fabio PH Luzern" userId="4e10cdd2-ccbf-4177-b592-fcc39eb7c50b" providerId="ADAL" clId="{EC000743-6028-4559-8B31-D32B8D00BBFA}" dt="2024-01-17T12:53:00.023" v="3363"/>
          <ac:picMkLst>
            <pc:docMk/>
            <pc:sldMk cId="4078064415" sldId="295"/>
            <ac:picMk id="2" creationId="{BC8E3F89-A726-A4C5-3AF8-68ED64314632}"/>
          </ac:picMkLst>
        </pc:picChg>
        <pc:picChg chg="del">
          <ac:chgData name="Blank Fabio PH Luzern" userId="4e10cdd2-ccbf-4177-b592-fcc39eb7c50b" providerId="ADAL" clId="{EC000743-6028-4559-8B31-D32B8D00BBFA}" dt="2024-01-17T11:57:15.600" v="681" actId="478"/>
          <ac:picMkLst>
            <pc:docMk/>
            <pc:sldMk cId="4078064415" sldId="295"/>
            <ac:picMk id="2" creationId="{C217EAF0-A022-F74B-7DE3-8CAA50CE9F20}"/>
          </ac:picMkLst>
        </pc:picChg>
        <pc:picChg chg="add mod modCrop">
          <ac:chgData name="Blank Fabio PH Luzern" userId="4e10cdd2-ccbf-4177-b592-fcc39eb7c50b" providerId="ADAL" clId="{EC000743-6028-4559-8B31-D32B8D00BBFA}" dt="2024-01-17T11:57:18.170" v="682" actId="1076"/>
          <ac:picMkLst>
            <pc:docMk/>
            <pc:sldMk cId="4078064415" sldId="295"/>
            <ac:picMk id="3" creationId="{C60C076B-E417-0A95-4B28-2DBD5622042A}"/>
          </ac:picMkLst>
        </pc:picChg>
        <pc:picChg chg="mod modCrop">
          <ac:chgData name="Blank Fabio PH Luzern" userId="4e10cdd2-ccbf-4177-b592-fcc39eb7c50b" providerId="ADAL" clId="{EC000743-6028-4559-8B31-D32B8D00BBFA}" dt="2024-01-17T11:56:48.622" v="674" actId="732"/>
          <ac:picMkLst>
            <pc:docMk/>
            <pc:sldMk cId="4078064415" sldId="295"/>
            <ac:picMk id="11" creationId="{DC1FD3C8-85EA-413D-A475-C050E317E7CF}"/>
          </ac:picMkLst>
        </pc:picChg>
      </pc:sldChg>
      <pc:sldChg chg="del">
        <pc:chgData name="Blank Fabio PH Luzern" userId="4e10cdd2-ccbf-4177-b592-fcc39eb7c50b" providerId="ADAL" clId="{EC000743-6028-4559-8B31-D32B8D00BBFA}" dt="2024-01-17T11:38:05.273" v="20" actId="47"/>
        <pc:sldMkLst>
          <pc:docMk/>
          <pc:sldMk cId="4227009889" sldId="295"/>
        </pc:sldMkLst>
      </pc:sldChg>
      <pc:sldChg chg="addSp delSp modSp add mod modNotesTx">
        <pc:chgData name="Blank Fabio PH Luzern" userId="4e10cdd2-ccbf-4177-b592-fcc39eb7c50b" providerId="ADAL" clId="{EC000743-6028-4559-8B31-D32B8D00BBFA}" dt="2024-01-17T12:53:01.869" v="3364"/>
        <pc:sldMkLst>
          <pc:docMk/>
          <pc:sldMk cId="1753623721" sldId="296"/>
        </pc:sldMkLst>
        <pc:spChg chg="mod">
          <ac:chgData name="Blank Fabio PH Luzern" userId="4e10cdd2-ccbf-4177-b592-fcc39eb7c50b" providerId="ADAL" clId="{EC000743-6028-4559-8B31-D32B8D00BBFA}" dt="2024-01-17T12:07:38.673" v="1455" actId="20577"/>
          <ac:spMkLst>
            <pc:docMk/>
            <pc:sldMk cId="1753623721" sldId="296"/>
            <ac:spMk id="6" creationId="{C7F289EF-E0B2-4AD6-F342-3332D3C52076}"/>
          </ac:spMkLst>
        </pc:spChg>
        <pc:spChg chg="add mod">
          <ac:chgData name="Blank Fabio PH Luzern" userId="4e10cdd2-ccbf-4177-b592-fcc39eb7c50b" providerId="ADAL" clId="{EC000743-6028-4559-8B31-D32B8D00BBFA}" dt="2024-01-17T12:02:44.640" v="1236" actId="948"/>
          <ac:spMkLst>
            <pc:docMk/>
            <pc:sldMk cId="1753623721" sldId="296"/>
            <ac:spMk id="8" creationId="{BDC5A5F2-7F7B-479C-AA09-3BD400CA8272}"/>
          </ac:spMkLst>
        </pc:spChg>
        <pc:spChg chg="add mod">
          <ac:chgData name="Blank Fabio PH Luzern" userId="4e10cdd2-ccbf-4177-b592-fcc39eb7c50b" providerId="ADAL" clId="{EC000743-6028-4559-8B31-D32B8D00BBFA}" dt="2024-01-17T12:04:29.819" v="1291" actId="1076"/>
          <ac:spMkLst>
            <pc:docMk/>
            <pc:sldMk cId="1753623721" sldId="296"/>
            <ac:spMk id="10" creationId="{E120A4FF-4092-A7BF-12FC-F7A0864FB8C5}"/>
          </ac:spMkLst>
        </pc:spChg>
        <pc:spChg chg="add del mod">
          <ac:chgData name="Blank Fabio PH Luzern" userId="4e10cdd2-ccbf-4177-b592-fcc39eb7c50b" providerId="ADAL" clId="{EC000743-6028-4559-8B31-D32B8D00BBFA}" dt="2024-01-17T12:03:51.063" v="1264" actId="478"/>
          <ac:spMkLst>
            <pc:docMk/>
            <pc:sldMk cId="1753623721" sldId="296"/>
            <ac:spMk id="12" creationId="{9D2B5310-FB9E-6D16-CB42-C3EEC368D023}"/>
          </ac:spMkLst>
        </pc:spChg>
        <pc:spChg chg="add del mod">
          <ac:chgData name="Blank Fabio PH Luzern" userId="4e10cdd2-ccbf-4177-b592-fcc39eb7c50b" providerId="ADAL" clId="{EC000743-6028-4559-8B31-D32B8D00BBFA}" dt="2024-01-17T12:03:54.220" v="1266" actId="478"/>
          <ac:spMkLst>
            <pc:docMk/>
            <pc:sldMk cId="1753623721" sldId="296"/>
            <ac:spMk id="13" creationId="{EA86371C-5BAF-BB25-BFF9-D4159E6D73BC}"/>
          </ac:spMkLst>
        </pc:spChg>
        <pc:spChg chg="add del mod">
          <ac:chgData name="Blank Fabio PH Luzern" userId="4e10cdd2-ccbf-4177-b592-fcc39eb7c50b" providerId="ADAL" clId="{EC000743-6028-4559-8B31-D32B8D00BBFA}" dt="2024-01-17T12:03:52.619" v="1265" actId="478"/>
          <ac:spMkLst>
            <pc:docMk/>
            <pc:sldMk cId="1753623721" sldId="296"/>
            <ac:spMk id="14" creationId="{C487C9C0-2201-6522-B0BA-253344148721}"/>
          </ac:spMkLst>
        </pc:spChg>
        <pc:picChg chg="add mod">
          <ac:chgData name="Blank Fabio PH Luzern" userId="4e10cdd2-ccbf-4177-b592-fcc39eb7c50b" providerId="ADAL" clId="{EC000743-6028-4559-8B31-D32B8D00BBFA}" dt="2024-01-17T12:53:01.869" v="3364"/>
          <ac:picMkLst>
            <pc:docMk/>
            <pc:sldMk cId="1753623721" sldId="296"/>
            <ac:picMk id="2" creationId="{7277CF69-90E7-6776-977F-70F62729306E}"/>
          </ac:picMkLst>
        </pc:picChg>
        <pc:picChg chg="del">
          <ac:chgData name="Blank Fabio PH Luzern" userId="4e10cdd2-ccbf-4177-b592-fcc39eb7c50b" providerId="ADAL" clId="{EC000743-6028-4559-8B31-D32B8D00BBFA}" dt="2024-01-17T12:01:05.560" v="1099" actId="478"/>
          <ac:picMkLst>
            <pc:docMk/>
            <pc:sldMk cId="1753623721" sldId="296"/>
            <ac:picMk id="3" creationId="{C60C076B-E417-0A95-4B28-2DBD5622042A}"/>
          </ac:picMkLst>
        </pc:picChg>
        <pc:picChg chg="add mod">
          <ac:chgData name="Blank Fabio PH Luzern" userId="4e10cdd2-ccbf-4177-b592-fcc39eb7c50b" providerId="ADAL" clId="{EC000743-6028-4559-8B31-D32B8D00BBFA}" dt="2024-01-17T12:04:13.488" v="1288" actId="1076"/>
          <ac:picMkLst>
            <pc:docMk/>
            <pc:sldMk cId="1753623721" sldId="296"/>
            <ac:picMk id="4" creationId="{F9CF4E37-58A9-4141-DE55-B18B8EB3E740}"/>
          </ac:picMkLst>
        </pc:picChg>
        <pc:picChg chg="del">
          <ac:chgData name="Blank Fabio PH Luzern" userId="4e10cdd2-ccbf-4177-b592-fcc39eb7c50b" providerId="ADAL" clId="{EC000743-6028-4559-8B31-D32B8D00BBFA}" dt="2024-01-17T12:01:08.079" v="1101" actId="478"/>
          <ac:picMkLst>
            <pc:docMk/>
            <pc:sldMk cId="1753623721" sldId="296"/>
            <ac:picMk id="11" creationId="{DC1FD3C8-85EA-413D-A475-C050E317E7CF}"/>
          </ac:picMkLst>
        </pc:picChg>
      </pc:sldChg>
      <pc:sldChg chg="addSp delSp modSp add mod modNotesTx">
        <pc:chgData name="Blank Fabio PH Luzern" userId="4e10cdd2-ccbf-4177-b592-fcc39eb7c50b" providerId="ADAL" clId="{EC000743-6028-4559-8B31-D32B8D00BBFA}" dt="2024-01-17T12:53:04.773" v="3365"/>
        <pc:sldMkLst>
          <pc:docMk/>
          <pc:sldMk cId="1320098973" sldId="297"/>
        </pc:sldMkLst>
        <pc:spChg chg="mod">
          <ac:chgData name="Blank Fabio PH Luzern" userId="4e10cdd2-ccbf-4177-b592-fcc39eb7c50b" providerId="ADAL" clId="{EC000743-6028-4559-8B31-D32B8D00BBFA}" dt="2024-01-17T12:07:19.003" v="1439" actId="20577"/>
          <ac:spMkLst>
            <pc:docMk/>
            <pc:sldMk cId="1320098973" sldId="297"/>
            <ac:spMk id="6" creationId="{C7F289EF-E0B2-4AD6-F342-3332D3C52076}"/>
          </ac:spMkLst>
        </pc:spChg>
        <pc:spChg chg="del">
          <ac:chgData name="Blank Fabio PH Luzern" userId="4e10cdd2-ccbf-4177-b592-fcc39eb7c50b" providerId="ADAL" clId="{EC000743-6028-4559-8B31-D32B8D00BBFA}" dt="2024-01-17T12:06:53.671" v="1414" actId="478"/>
          <ac:spMkLst>
            <pc:docMk/>
            <pc:sldMk cId="1320098973" sldId="297"/>
            <ac:spMk id="8" creationId="{BDC5A5F2-7F7B-479C-AA09-3BD400CA8272}"/>
          </ac:spMkLst>
        </pc:spChg>
        <pc:spChg chg="del">
          <ac:chgData name="Blank Fabio PH Luzern" userId="4e10cdd2-ccbf-4177-b592-fcc39eb7c50b" providerId="ADAL" clId="{EC000743-6028-4559-8B31-D32B8D00BBFA}" dt="2024-01-17T12:06:51.951" v="1413" actId="478"/>
          <ac:spMkLst>
            <pc:docMk/>
            <pc:sldMk cId="1320098973" sldId="297"/>
            <ac:spMk id="10" creationId="{E120A4FF-4092-A7BF-12FC-F7A0864FB8C5}"/>
          </ac:spMkLst>
        </pc:spChg>
        <pc:picChg chg="add mod">
          <ac:chgData name="Blank Fabio PH Luzern" userId="4e10cdd2-ccbf-4177-b592-fcc39eb7c50b" providerId="ADAL" clId="{EC000743-6028-4559-8B31-D32B8D00BBFA}" dt="2024-01-17T12:53:04.773" v="3365"/>
          <ac:picMkLst>
            <pc:docMk/>
            <pc:sldMk cId="1320098973" sldId="297"/>
            <ac:picMk id="2" creationId="{C978ADFD-A88A-784B-725E-3EE6528E0F51}"/>
          </ac:picMkLst>
        </pc:picChg>
        <pc:picChg chg="add mod modCrop">
          <ac:chgData name="Blank Fabio PH Luzern" userId="4e10cdd2-ccbf-4177-b592-fcc39eb7c50b" providerId="ADAL" clId="{EC000743-6028-4559-8B31-D32B8D00BBFA}" dt="2024-01-17T12:21:49.870" v="2080" actId="14100"/>
          <ac:picMkLst>
            <pc:docMk/>
            <pc:sldMk cId="1320098973" sldId="297"/>
            <ac:picMk id="3" creationId="{443DBFB4-3532-CDDC-65BE-8FCF8A9F5C39}"/>
          </ac:picMkLst>
        </pc:picChg>
        <pc:picChg chg="del">
          <ac:chgData name="Blank Fabio PH Luzern" userId="4e10cdd2-ccbf-4177-b592-fcc39eb7c50b" providerId="ADAL" clId="{EC000743-6028-4559-8B31-D32B8D00BBFA}" dt="2024-01-17T12:06:50.632" v="1412" actId="478"/>
          <ac:picMkLst>
            <pc:docMk/>
            <pc:sldMk cId="1320098973" sldId="297"/>
            <ac:picMk id="4" creationId="{F9CF4E37-58A9-4141-DE55-B18B8EB3E740}"/>
          </ac:picMkLst>
        </pc:picChg>
      </pc:sldChg>
      <pc:sldChg chg="addSp delSp modSp add mod modNotesTx">
        <pc:chgData name="Blank Fabio PH Luzern" userId="4e10cdd2-ccbf-4177-b592-fcc39eb7c50b" providerId="ADAL" clId="{EC000743-6028-4559-8B31-D32B8D00BBFA}" dt="2024-01-17T12:22:02.205" v="2083" actId="1076"/>
        <pc:sldMkLst>
          <pc:docMk/>
          <pc:sldMk cId="686306430" sldId="298"/>
        </pc:sldMkLst>
        <pc:spChg chg="mod">
          <ac:chgData name="Blank Fabio PH Luzern" userId="4e10cdd2-ccbf-4177-b592-fcc39eb7c50b" providerId="ADAL" clId="{EC000743-6028-4559-8B31-D32B8D00BBFA}" dt="2024-01-17T12:11:02.672" v="1666" actId="113"/>
          <ac:spMkLst>
            <pc:docMk/>
            <pc:sldMk cId="686306430" sldId="298"/>
            <ac:spMk id="6" creationId="{C7F289EF-E0B2-4AD6-F342-3332D3C52076}"/>
          </ac:spMkLst>
        </pc:spChg>
        <pc:picChg chg="del">
          <ac:chgData name="Blank Fabio PH Luzern" userId="4e10cdd2-ccbf-4177-b592-fcc39eb7c50b" providerId="ADAL" clId="{EC000743-6028-4559-8B31-D32B8D00BBFA}" dt="2024-01-17T12:10:48.324" v="1628" actId="478"/>
          <ac:picMkLst>
            <pc:docMk/>
            <pc:sldMk cId="686306430" sldId="298"/>
            <ac:picMk id="3" creationId="{443DBFB4-3532-CDDC-65BE-8FCF8A9F5C39}"/>
          </ac:picMkLst>
        </pc:picChg>
        <pc:picChg chg="add mod modCrop">
          <ac:chgData name="Blank Fabio PH Luzern" userId="4e10cdd2-ccbf-4177-b592-fcc39eb7c50b" providerId="ADAL" clId="{EC000743-6028-4559-8B31-D32B8D00BBFA}" dt="2024-01-17T12:22:02.205" v="2083" actId="1076"/>
          <ac:picMkLst>
            <pc:docMk/>
            <pc:sldMk cId="686306430" sldId="298"/>
            <ac:picMk id="4" creationId="{192D169C-2E8F-AE4F-FC21-2D079108C950}"/>
          </ac:picMkLst>
        </pc:picChg>
      </pc:sldChg>
      <pc:sldChg chg="addSp delSp modSp add mod ord modNotesTx">
        <pc:chgData name="Blank Fabio PH Luzern" userId="4e10cdd2-ccbf-4177-b592-fcc39eb7c50b" providerId="ADAL" clId="{EC000743-6028-4559-8B31-D32B8D00BBFA}" dt="2024-01-17T12:52:54.913" v="3359"/>
        <pc:sldMkLst>
          <pc:docMk/>
          <pc:sldMk cId="3456422047" sldId="299"/>
        </pc:sldMkLst>
        <pc:spChg chg="mod">
          <ac:chgData name="Blank Fabio PH Luzern" userId="4e10cdd2-ccbf-4177-b592-fcc39eb7c50b" providerId="ADAL" clId="{EC000743-6028-4559-8B31-D32B8D00BBFA}" dt="2024-01-17T12:19:06.806" v="2056" actId="113"/>
          <ac:spMkLst>
            <pc:docMk/>
            <pc:sldMk cId="3456422047" sldId="299"/>
            <ac:spMk id="6" creationId="{C7F289EF-E0B2-4AD6-F342-3332D3C52076}"/>
          </ac:spMkLst>
        </pc:spChg>
        <pc:spChg chg="add mod">
          <ac:chgData name="Blank Fabio PH Luzern" userId="4e10cdd2-ccbf-4177-b592-fcc39eb7c50b" providerId="ADAL" clId="{EC000743-6028-4559-8B31-D32B8D00BBFA}" dt="2024-01-17T12:18:57.453" v="2051" actId="20577"/>
          <ac:spMkLst>
            <pc:docMk/>
            <pc:sldMk cId="3456422047" sldId="299"/>
            <ac:spMk id="8" creationId="{193EF97C-C3E2-27A7-E6A8-DA6C6A0A59B8}"/>
          </ac:spMkLst>
        </pc:spChg>
        <pc:picChg chg="add mod">
          <ac:chgData name="Blank Fabio PH Luzern" userId="4e10cdd2-ccbf-4177-b592-fcc39eb7c50b" providerId="ADAL" clId="{EC000743-6028-4559-8B31-D32B8D00BBFA}" dt="2024-01-17T12:52:54.913" v="3359"/>
          <ac:picMkLst>
            <pc:docMk/>
            <pc:sldMk cId="3456422047" sldId="299"/>
            <ac:picMk id="2" creationId="{0F38DDD7-86AD-CF98-83CA-68FF78443A64}"/>
          </ac:picMkLst>
        </pc:picChg>
        <pc:picChg chg="add del mod">
          <ac:chgData name="Blank Fabio PH Luzern" userId="4e10cdd2-ccbf-4177-b592-fcc39eb7c50b" providerId="ADAL" clId="{EC000743-6028-4559-8B31-D32B8D00BBFA}" dt="2024-01-17T12:17:45.449" v="1953" actId="478"/>
          <ac:picMkLst>
            <pc:docMk/>
            <pc:sldMk cId="3456422047" sldId="299"/>
            <ac:picMk id="2" creationId="{A0F0E86B-A733-F2BF-A74D-0BC725EAEE0C}"/>
          </ac:picMkLst>
        </pc:picChg>
        <pc:picChg chg="add del mod">
          <ac:chgData name="Blank Fabio PH Luzern" userId="4e10cdd2-ccbf-4177-b592-fcc39eb7c50b" providerId="ADAL" clId="{EC000743-6028-4559-8B31-D32B8D00BBFA}" dt="2024-01-17T12:15:09.262" v="1780" actId="478"/>
          <ac:picMkLst>
            <pc:docMk/>
            <pc:sldMk cId="3456422047" sldId="299"/>
            <ac:picMk id="3" creationId="{2C3AE16F-F926-6428-9370-09ED84B99857}"/>
          </ac:picMkLst>
        </pc:picChg>
        <pc:picChg chg="del">
          <ac:chgData name="Blank Fabio PH Luzern" userId="4e10cdd2-ccbf-4177-b592-fcc39eb7c50b" providerId="ADAL" clId="{EC000743-6028-4559-8B31-D32B8D00BBFA}" dt="2024-01-17T12:15:20.319" v="1782" actId="478"/>
          <ac:picMkLst>
            <pc:docMk/>
            <pc:sldMk cId="3456422047" sldId="299"/>
            <ac:picMk id="4" creationId="{192D169C-2E8F-AE4F-FC21-2D079108C950}"/>
          </ac:picMkLst>
        </pc:picChg>
        <pc:picChg chg="del">
          <ac:chgData name="Blank Fabio PH Luzern" userId="4e10cdd2-ccbf-4177-b592-fcc39eb7c50b" providerId="ADAL" clId="{EC000743-6028-4559-8B31-D32B8D00BBFA}" dt="2024-01-17T12:14:51.409" v="1775" actId="478"/>
          <ac:picMkLst>
            <pc:docMk/>
            <pc:sldMk cId="3456422047" sldId="299"/>
            <ac:picMk id="7" creationId="{258F6C41-1196-C075-5EAF-115279CF56C0}"/>
          </ac:picMkLst>
        </pc:picChg>
        <pc:picChg chg="add mod ord">
          <ac:chgData name="Blank Fabio PH Luzern" userId="4e10cdd2-ccbf-4177-b592-fcc39eb7c50b" providerId="ADAL" clId="{EC000743-6028-4559-8B31-D32B8D00BBFA}" dt="2024-01-17T12:17:43.991" v="1952" actId="167"/>
          <ac:picMkLst>
            <pc:docMk/>
            <pc:sldMk cId="3456422047" sldId="299"/>
            <ac:picMk id="9" creationId="{3368C5F3-291E-0D37-62C1-3A137E7E6AA6}"/>
          </ac:picMkLst>
        </pc:picChg>
      </pc:sldChg>
      <pc:sldChg chg="addSp delSp modSp add mod modNotesTx">
        <pc:chgData name="Blank Fabio PH Luzern" userId="4e10cdd2-ccbf-4177-b592-fcc39eb7c50b" providerId="ADAL" clId="{EC000743-6028-4559-8B31-D32B8D00BBFA}" dt="2024-01-17T12:27:39.677" v="2283" actId="20577"/>
        <pc:sldMkLst>
          <pc:docMk/>
          <pc:sldMk cId="1529767320" sldId="300"/>
        </pc:sldMkLst>
        <pc:spChg chg="mod">
          <ac:chgData name="Blank Fabio PH Luzern" userId="4e10cdd2-ccbf-4177-b592-fcc39eb7c50b" providerId="ADAL" clId="{EC000743-6028-4559-8B31-D32B8D00BBFA}" dt="2024-01-17T12:21:30.012" v="2078" actId="20577"/>
          <ac:spMkLst>
            <pc:docMk/>
            <pc:sldMk cId="1529767320" sldId="300"/>
            <ac:spMk id="6" creationId="{C7F289EF-E0B2-4AD6-F342-3332D3C52076}"/>
          </ac:spMkLst>
        </pc:spChg>
        <pc:picChg chg="del">
          <ac:chgData name="Blank Fabio PH Luzern" userId="4e10cdd2-ccbf-4177-b592-fcc39eb7c50b" providerId="ADAL" clId="{EC000743-6028-4559-8B31-D32B8D00BBFA}" dt="2024-01-17T12:20:57.598" v="2058" actId="478"/>
          <ac:picMkLst>
            <pc:docMk/>
            <pc:sldMk cId="1529767320" sldId="300"/>
            <ac:picMk id="4" creationId="{192D169C-2E8F-AE4F-FC21-2D079108C950}"/>
          </ac:picMkLst>
        </pc:picChg>
        <pc:picChg chg="add mod modCrop">
          <ac:chgData name="Blank Fabio PH Luzern" userId="4e10cdd2-ccbf-4177-b592-fcc39eb7c50b" providerId="ADAL" clId="{EC000743-6028-4559-8B31-D32B8D00BBFA}" dt="2024-01-17T12:22:15.864" v="2086" actId="1076"/>
          <ac:picMkLst>
            <pc:docMk/>
            <pc:sldMk cId="1529767320" sldId="300"/>
            <ac:picMk id="7" creationId="{D1688D20-4791-B172-D5C2-E9C62C7ABF88}"/>
          </ac:picMkLst>
        </pc:picChg>
      </pc:sldChg>
      <pc:sldChg chg="del">
        <pc:chgData name="Blank Fabio PH Luzern" userId="4e10cdd2-ccbf-4177-b592-fcc39eb7c50b" providerId="ADAL" clId="{EC000743-6028-4559-8B31-D32B8D00BBFA}" dt="2024-01-17T11:38:05.038" v="19" actId="47"/>
        <pc:sldMkLst>
          <pc:docMk/>
          <pc:sldMk cId="3530907658" sldId="300"/>
        </pc:sldMkLst>
      </pc:sldChg>
      <pc:sldChg chg="del">
        <pc:chgData name="Blank Fabio PH Luzern" userId="4e10cdd2-ccbf-4177-b592-fcc39eb7c50b" providerId="ADAL" clId="{EC000743-6028-4559-8B31-D32B8D00BBFA}" dt="2024-01-17T11:38:05.515" v="21" actId="47"/>
        <pc:sldMkLst>
          <pc:docMk/>
          <pc:sldMk cId="1338498190" sldId="301"/>
        </pc:sldMkLst>
      </pc:sldChg>
      <pc:sldChg chg="modSp add mod">
        <pc:chgData name="Blank Fabio PH Luzern" userId="4e10cdd2-ccbf-4177-b592-fcc39eb7c50b" providerId="ADAL" clId="{EC000743-6028-4559-8B31-D32B8D00BBFA}" dt="2024-01-17T12:19:13.433" v="2057" actId="113"/>
        <pc:sldMkLst>
          <pc:docMk/>
          <pc:sldMk cId="1468165245" sldId="301"/>
        </pc:sldMkLst>
        <pc:spChg chg="mod">
          <ac:chgData name="Blank Fabio PH Luzern" userId="4e10cdd2-ccbf-4177-b592-fcc39eb7c50b" providerId="ADAL" clId="{EC000743-6028-4559-8B31-D32B8D00BBFA}" dt="2024-01-17T12:19:13.433" v="2057" actId="113"/>
          <ac:spMkLst>
            <pc:docMk/>
            <pc:sldMk cId="1468165245" sldId="301"/>
            <ac:spMk id="6" creationId="{C7F289EF-E0B2-4AD6-F342-3332D3C52076}"/>
          </ac:spMkLst>
        </pc:spChg>
      </pc:sldChg>
      <pc:sldChg chg="del">
        <pc:chgData name="Blank Fabio PH Luzern" userId="4e10cdd2-ccbf-4177-b592-fcc39eb7c50b" providerId="ADAL" clId="{EC000743-6028-4559-8B31-D32B8D00BBFA}" dt="2024-01-17T11:38:05.900" v="23" actId="47"/>
        <pc:sldMkLst>
          <pc:docMk/>
          <pc:sldMk cId="3024226785" sldId="302"/>
        </pc:sldMkLst>
      </pc:sldChg>
      <pc:sldChg chg="modSp add mod modNotesTx">
        <pc:chgData name="Blank Fabio PH Luzern" userId="4e10cdd2-ccbf-4177-b592-fcc39eb7c50b" providerId="ADAL" clId="{EC000743-6028-4559-8B31-D32B8D00BBFA}" dt="2024-01-17T12:28:39.506" v="2394" actId="20577"/>
        <pc:sldMkLst>
          <pc:docMk/>
          <pc:sldMk cId="3835696808" sldId="302"/>
        </pc:sldMkLst>
        <pc:picChg chg="mod modCrop">
          <ac:chgData name="Blank Fabio PH Luzern" userId="4e10cdd2-ccbf-4177-b592-fcc39eb7c50b" providerId="ADAL" clId="{EC000743-6028-4559-8B31-D32B8D00BBFA}" dt="2024-01-17T12:28:13.979" v="2289" actId="1076"/>
          <ac:picMkLst>
            <pc:docMk/>
            <pc:sldMk cId="3835696808" sldId="302"/>
            <ac:picMk id="7" creationId="{D1688D20-4791-B172-D5C2-E9C62C7ABF88}"/>
          </ac:picMkLst>
        </pc:picChg>
      </pc:sldChg>
      <pc:sldChg chg="addSp delSp modSp add mod ord modNotesTx">
        <pc:chgData name="Blank Fabio PH Luzern" userId="4e10cdd2-ccbf-4177-b592-fcc39eb7c50b" providerId="ADAL" clId="{EC000743-6028-4559-8B31-D32B8D00BBFA}" dt="2024-01-17T12:30:03.677" v="2536" actId="20577"/>
        <pc:sldMkLst>
          <pc:docMk/>
          <pc:sldMk cId="2770797961" sldId="303"/>
        </pc:sldMkLst>
        <pc:spChg chg="mod">
          <ac:chgData name="Blank Fabio PH Luzern" userId="4e10cdd2-ccbf-4177-b592-fcc39eb7c50b" providerId="ADAL" clId="{EC000743-6028-4559-8B31-D32B8D00BBFA}" dt="2024-01-17T12:29:25.083" v="2419" actId="113"/>
          <ac:spMkLst>
            <pc:docMk/>
            <pc:sldMk cId="2770797961" sldId="303"/>
            <ac:spMk id="6" creationId="{C7F289EF-E0B2-4AD6-F342-3332D3C52076}"/>
          </ac:spMkLst>
        </pc:spChg>
        <pc:picChg chg="add mod">
          <ac:chgData name="Blank Fabio PH Luzern" userId="4e10cdd2-ccbf-4177-b592-fcc39eb7c50b" providerId="ADAL" clId="{EC000743-6028-4559-8B31-D32B8D00BBFA}" dt="2024-01-17T12:29:18.019" v="2402" actId="1076"/>
          <ac:picMkLst>
            <pc:docMk/>
            <pc:sldMk cId="2770797961" sldId="303"/>
            <ac:picMk id="4" creationId="{0185A71C-51ED-2E18-71EA-BDDC91C0B9EB}"/>
          </ac:picMkLst>
        </pc:picChg>
        <pc:picChg chg="del">
          <ac:chgData name="Blank Fabio PH Luzern" userId="4e10cdd2-ccbf-4177-b592-fcc39eb7c50b" providerId="ADAL" clId="{EC000743-6028-4559-8B31-D32B8D00BBFA}" dt="2024-01-17T12:29:13.086" v="2398" actId="478"/>
          <ac:picMkLst>
            <pc:docMk/>
            <pc:sldMk cId="2770797961" sldId="303"/>
            <ac:picMk id="7" creationId="{D1688D20-4791-B172-D5C2-E9C62C7ABF88}"/>
          </ac:picMkLst>
        </pc:picChg>
      </pc:sldChg>
      <pc:sldChg chg="addSp delSp modSp add mod modNotesTx">
        <pc:chgData name="Blank Fabio PH Luzern" userId="4e10cdd2-ccbf-4177-b592-fcc39eb7c50b" providerId="ADAL" clId="{EC000743-6028-4559-8B31-D32B8D00BBFA}" dt="2024-01-17T12:33:50.085" v="2744" actId="478"/>
        <pc:sldMkLst>
          <pc:docMk/>
          <pc:sldMk cId="1439211735" sldId="304"/>
        </pc:sldMkLst>
        <pc:picChg chg="add mod modCrop">
          <ac:chgData name="Blank Fabio PH Luzern" userId="4e10cdd2-ccbf-4177-b592-fcc39eb7c50b" providerId="ADAL" clId="{EC000743-6028-4559-8B31-D32B8D00BBFA}" dt="2024-01-17T12:31:59.743" v="2551" actId="1076"/>
          <ac:picMkLst>
            <pc:docMk/>
            <pc:sldMk cId="1439211735" sldId="304"/>
            <ac:picMk id="3" creationId="{30DF9EF3-BDE5-1730-13DF-6F4EF8FFC97E}"/>
          </ac:picMkLst>
        </pc:picChg>
        <pc:picChg chg="mod modCrop">
          <ac:chgData name="Blank Fabio PH Luzern" userId="4e10cdd2-ccbf-4177-b592-fcc39eb7c50b" providerId="ADAL" clId="{EC000743-6028-4559-8B31-D32B8D00BBFA}" dt="2024-01-17T12:31:35.675" v="2544" actId="1076"/>
          <ac:picMkLst>
            <pc:docMk/>
            <pc:sldMk cId="1439211735" sldId="304"/>
            <ac:picMk id="4" creationId="{0185A71C-51ED-2E18-71EA-BDDC91C0B9EB}"/>
          </ac:picMkLst>
        </pc:picChg>
        <pc:picChg chg="add del">
          <ac:chgData name="Blank Fabio PH Luzern" userId="4e10cdd2-ccbf-4177-b592-fcc39eb7c50b" providerId="ADAL" clId="{EC000743-6028-4559-8B31-D32B8D00BBFA}" dt="2024-01-17T12:33:50.085" v="2744" actId="478"/>
          <ac:picMkLst>
            <pc:docMk/>
            <pc:sldMk cId="1439211735" sldId="304"/>
            <ac:picMk id="8" creationId="{4C165C6D-85C1-0DF6-5A88-1441572DF030}"/>
          </ac:picMkLst>
        </pc:picChg>
      </pc:sldChg>
      <pc:sldChg chg="del">
        <pc:chgData name="Blank Fabio PH Luzern" userId="4e10cdd2-ccbf-4177-b592-fcc39eb7c50b" providerId="ADAL" clId="{EC000743-6028-4559-8B31-D32B8D00BBFA}" dt="2024-01-17T11:38:06.405" v="24" actId="47"/>
        <pc:sldMkLst>
          <pc:docMk/>
          <pc:sldMk cId="1608824134" sldId="305"/>
        </pc:sldMkLst>
      </pc:sldChg>
      <pc:sldChg chg="addSp delSp modSp add mod modNotesTx">
        <pc:chgData name="Blank Fabio PH Luzern" userId="4e10cdd2-ccbf-4177-b592-fcc39eb7c50b" providerId="ADAL" clId="{EC000743-6028-4559-8B31-D32B8D00BBFA}" dt="2024-01-24T11:38:05.772" v="3372" actId="20577"/>
        <pc:sldMkLst>
          <pc:docMk/>
          <pc:sldMk cId="4218482854" sldId="305"/>
        </pc:sldMkLst>
        <pc:spChg chg="mod">
          <ac:chgData name="Blank Fabio PH Luzern" userId="4e10cdd2-ccbf-4177-b592-fcc39eb7c50b" providerId="ADAL" clId="{EC000743-6028-4559-8B31-D32B8D00BBFA}" dt="2024-01-17T12:37:09.384" v="2810" actId="20577"/>
          <ac:spMkLst>
            <pc:docMk/>
            <pc:sldMk cId="4218482854" sldId="305"/>
            <ac:spMk id="6" creationId="{C7F289EF-E0B2-4AD6-F342-3332D3C52076}"/>
          </ac:spMkLst>
        </pc:spChg>
        <pc:spChg chg="add mod">
          <ac:chgData name="Blank Fabio PH Luzern" userId="4e10cdd2-ccbf-4177-b592-fcc39eb7c50b" providerId="ADAL" clId="{EC000743-6028-4559-8B31-D32B8D00BBFA}" dt="2024-01-17T12:34:41.383" v="2781" actId="20577"/>
          <ac:spMkLst>
            <pc:docMk/>
            <pc:sldMk cId="4218482854" sldId="305"/>
            <ac:spMk id="7" creationId="{B4073764-E2C9-D9BC-B6C0-96B2D752DF9C}"/>
          </ac:spMkLst>
        </pc:spChg>
        <pc:spChg chg="add mod">
          <ac:chgData name="Blank Fabio PH Luzern" userId="4e10cdd2-ccbf-4177-b592-fcc39eb7c50b" providerId="ADAL" clId="{EC000743-6028-4559-8B31-D32B8D00BBFA}" dt="2024-01-17T12:34:27.012" v="2759" actId="20577"/>
          <ac:spMkLst>
            <pc:docMk/>
            <pc:sldMk cId="4218482854" sldId="305"/>
            <ac:spMk id="9" creationId="{77275231-E2EC-0A12-9303-B5B35D3007F3}"/>
          </ac:spMkLst>
        </pc:spChg>
        <pc:picChg chg="del">
          <ac:chgData name="Blank Fabio PH Luzern" userId="4e10cdd2-ccbf-4177-b592-fcc39eb7c50b" providerId="ADAL" clId="{EC000743-6028-4559-8B31-D32B8D00BBFA}" dt="2024-01-17T12:34:02.545" v="2748" actId="478"/>
          <ac:picMkLst>
            <pc:docMk/>
            <pc:sldMk cId="4218482854" sldId="305"/>
            <ac:picMk id="3" creationId="{30DF9EF3-BDE5-1730-13DF-6F4EF8FFC97E}"/>
          </ac:picMkLst>
        </pc:picChg>
        <pc:picChg chg="del">
          <ac:chgData name="Blank Fabio PH Luzern" userId="4e10cdd2-ccbf-4177-b592-fcc39eb7c50b" providerId="ADAL" clId="{EC000743-6028-4559-8B31-D32B8D00BBFA}" dt="2024-01-17T12:33:58.803" v="2746" actId="478"/>
          <ac:picMkLst>
            <pc:docMk/>
            <pc:sldMk cId="4218482854" sldId="305"/>
            <ac:picMk id="4" creationId="{0185A71C-51ED-2E18-71EA-BDDC91C0B9EB}"/>
          </ac:picMkLst>
        </pc:picChg>
        <pc:picChg chg="mod">
          <ac:chgData name="Blank Fabio PH Luzern" userId="4e10cdd2-ccbf-4177-b592-fcc39eb7c50b" providerId="ADAL" clId="{EC000743-6028-4559-8B31-D32B8D00BBFA}" dt="2024-01-17T12:34:10.505" v="2752" actId="1076"/>
          <ac:picMkLst>
            <pc:docMk/>
            <pc:sldMk cId="4218482854" sldId="305"/>
            <ac:picMk id="8" creationId="{4C165C6D-85C1-0DF6-5A88-1441572DF030}"/>
          </ac:picMkLst>
        </pc:picChg>
        <pc:picChg chg="add del">
          <ac:chgData name="Blank Fabio PH Luzern" userId="4e10cdd2-ccbf-4177-b592-fcc39eb7c50b" providerId="ADAL" clId="{EC000743-6028-4559-8B31-D32B8D00BBFA}" dt="2024-01-17T12:36:43.152" v="2785" actId="478"/>
          <ac:picMkLst>
            <pc:docMk/>
            <pc:sldMk cId="4218482854" sldId="305"/>
            <ac:picMk id="11" creationId="{05E8ED48-C40C-D023-F943-745FD774DE8A}"/>
          </ac:picMkLst>
        </pc:picChg>
      </pc:sldChg>
      <pc:sldChg chg="add del ord">
        <pc:chgData name="Blank Fabio PH Luzern" userId="4e10cdd2-ccbf-4177-b592-fcc39eb7c50b" providerId="ADAL" clId="{EC000743-6028-4559-8B31-D32B8D00BBFA}" dt="2024-01-17T12:36:38.070" v="2782" actId="47"/>
        <pc:sldMkLst>
          <pc:docMk/>
          <pc:sldMk cId="470203141" sldId="306"/>
        </pc:sldMkLst>
      </pc:sldChg>
      <pc:sldChg chg="delSp modSp add mod modNotesTx">
        <pc:chgData name="Blank Fabio PH Luzern" userId="4e10cdd2-ccbf-4177-b592-fcc39eb7c50b" providerId="ADAL" clId="{EC000743-6028-4559-8B31-D32B8D00BBFA}" dt="2024-01-17T12:39:25.528" v="2981" actId="20577"/>
        <pc:sldMkLst>
          <pc:docMk/>
          <pc:sldMk cId="1301662165" sldId="306"/>
        </pc:sldMkLst>
        <pc:spChg chg="mod">
          <ac:chgData name="Blank Fabio PH Luzern" userId="4e10cdd2-ccbf-4177-b592-fcc39eb7c50b" providerId="ADAL" clId="{EC000743-6028-4559-8B31-D32B8D00BBFA}" dt="2024-01-17T12:38:29.304" v="2837" actId="20577"/>
          <ac:spMkLst>
            <pc:docMk/>
            <pc:sldMk cId="1301662165" sldId="306"/>
            <ac:spMk id="6" creationId="{C7F289EF-E0B2-4AD6-F342-3332D3C52076}"/>
          </ac:spMkLst>
        </pc:spChg>
        <pc:spChg chg="del">
          <ac:chgData name="Blank Fabio PH Luzern" userId="4e10cdd2-ccbf-4177-b592-fcc39eb7c50b" providerId="ADAL" clId="{EC000743-6028-4559-8B31-D32B8D00BBFA}" dt="2024-01-17T12:36:49.528" v="2788" actId="478"/>
          <ac:spMkLst>
            <pc:docMk/>
            <pc:sldMk cId="1301662165" sldId="306"/>
            <ac:spMk id="7" creationId="{B4073764-E2C9-D9BC-B6C0-96B2D752DF9C}"/>
          </ac:spMkLst>
        </pc:spChg>
        <pc:spChg chg="del">
          <ac:chgData name="Blank Fabio PH Luzern" userId="4e10cdd2-ccbf-4177-b592-fcc39eb7c50b" providerId="ADAL" clId="{EC000743-6028-4559-8B31-D32B8D00BBFA}" dt="2024-01-17T12:36:51.152" v="2789" actId="478"/>
          <ac:spMkLst>
            <pc:docMk/>
            <pc:sldMk cId="1301662165" sldId="306"/>
            <ac:spMk id="9" creationId="{77275231-E2EC-0A12-9303-B5B35D3007F3}"/>
          </ac:spMkLst>
        </pc:spChg>
        <pc:picChg chg="del">
          <ac:chgData name="Blank Fabio PH Luzern" userId="4e10cdd2-ccbf-4177-b592-fcc39eb7c50b" providerId="ADAL" clId="{EC000743-6028-4559-8B31-D32B8D00BBFA}" dt="2024-01-17T12:36:48.417" v="2787" actId="478"/>
          <ac:picMkLst>
            <pc:docMk/>
            <pc:sldMk cId="1301662165" sldId="306"/>
            <ac:picMk id="8" creationId="{4C165C6D-85C1-0DF6-5A88-1441572DF030}"/>
          </ac:picMkLst>
        </pc:picChg>
        <pc:picChg chg="mod">
          <ac:chgData name="Blank Fabio PH Luzern" userId="4e10cdd2-ccbf-4177-b592-fcc39eb7c50b" providerId="ADAL" clId="{EC000743-6028-4559-8B31-D32B8D00BBFA}" dt="2024-01-17T12:38:35.320" v="2839" actId="14100"/>
          <ac:picMkLst>
            <pc:docMk/>
            <pc:sldMk cId="1301662165" sldId="306"/>
            <ac:picMk id="11" creationId="{05E8ED48-C40C-D023-F943-745FD774DE8A}"/>
          </ac:picMkLst>
        </pc:picChg>
      </pc:sldChg>
      <pc:sldChg chg="del">
        <pc:chgData name="Blank Fabio PH Luzern" userId="4e10cdd2-ccbf-4177-b592-fcc39eb7c50b" providerId="ADAL" clId="{EC000743-6028-4559-8B31-D32B8D00BBFA}" dt="2024-01-17T11:38:06.454" v="25" actId="47"/>
        <pc:sldMkLst>
          <pc:docMk/>
          <pc:sldMk cId="2136144777" sldId="307"/>
        </pc:sldMkLst>
      </pc:sldChg>
      <pc:sldChg chg="modSp add mod modNotesTx">
        <pc:chgData name="Blank Fabio PH Luzern" userId="4e10cdd2-ccbf-4177-b592-fcc39eb7c50b" providerId="ADAL" clId="{EC000743-6028-4559-8B31-D32B8D00BBFA}" dt="2024-01-17T12:40:22.730" v="3149" actId="20577"/>
        <pc:sldMkLst>
          <pc:docMk/>
          <pc:sldMk cId="3572292062" sldId="307"/>
        </pc:sldMkLst>
        <pc:picChg chg="mod modCrop">
          <ac:chgData name="Blank Fabio PH Luzern" userId="4e10cdd2-ccbf-4177-b592-fcc39eb7c50b" providerId="ADAL" clId="{EC000743-6028-4559-8B31-D32B8D00BBFA}" dt="2024-01-17T12:39:48.093" v="2986" actId="1076"/>
          <ac:picMkLst>
            <pc:docMk/>
            <pc:sldMk cId="3572292062" sldId="307"/>
            <ac:picMk id="11" creationId="{05E8ED48-C40C-D023-F943-745FD774DE8A}"/>
          </ac:picMkLst>
        </pc:picChg>
      </pc:sldChg>
      <pc:sldChg chg="addSp delSp modSp add mod modNotesTx">
        <pc:chgData name="Blank Fabio PH Luzern" userId="4e10cdd2-ccbf-4177-b592-fcc39eb7c50b" providerId="ADAL" clId="{EC000743-6028-4559-8B31-D32B8D00BBFA}" dt="2024-01-17T12:42:45.866" v="3253" actId="14100"/>
        <pc:sldMkLst>
          <pc:docMk/>
          <pc:sldMk cId="829223394" sldId="308"/>
        </pc:sldMkLst>
        <pc:spChg chg="mod">
          <ac:chgData name="Blank Fabio PH Luzern" userId="4e10cdd2-ccbf-4177-b592-fcc39eb7c50b" providerId="ADAL" clId="{EC000743-6028-4559-8B31-D32B8D00BBFA}" dt="2024-01-17T12:42:20.097" v="3182" actId="20577"/>
          <ac:spMkLst>
            <pc:docMk/>
            <pc:sldMk cId="829223394" sldId="308"/>
            <ac:spMk id="6" creationId="{C7F289EF-E0B2-4AD6-F342-3332D3C52076}"/>
          </ac:spMkLst>
        </pc:spChg>
        <pc:picChg chg="add mod">
          <ac:chgData name="Blank Fabio PH Luzern" userId="4e10cdd2-ccbf-4177-b592-fcc39eb7c50b" providerId="ADAL" clId="{EC000743-6028-4559-8B31-D32B8D00BBFA}" dt="2024-01-17T12:42:45.866" v="3253" actId="14100"/>
          <ac:picMkLst>
            <pc:docMk/>
            <pc:sldMk cId="829223394" sldId="308"/>
            <ac:picMk id="4" creationId="{7467426D-B9AD-03FA-97DB-326C74A93566}"/>
          </ac:picMkLst>
        </pc:picChg>
        <pc:picChg chg="del">
          <ac:chgData name="Blank Fabio PH Luzern" userId="4e10cdd2-ccbf-4177-b592-fcc39eb7c50b" providerId="ADAL" clId="{EC000743-6028-4559-8B31-D32B8D00BBFA}" dt="2024-01-17T12:42:09.684" v="3151" actId="478"/>
          <ac:picMkLst>
            <pc:docMk/>
            <pc:sldMk cId="829223394" sldId="308"/>
            <ac:picMk id="11" creationId="{05E8ED48-C40C-D023-F943-745FD774DE8A}"/>
          </ac:picMkLst>
        </pc:picChg>
      </pc:sldChg>
      <pc:sldChg chg="del">
        <pc:chgData name="Blank Fabio PH Luzern" userId="4e10cdd2-ccbf-4177-b592-fcc39eb7c50b" providerId="ADAL" clId="{EC000743-6028-4559-8B31-D32B8D00BBFA}" dt="2024-01-17T11:38:06.495" v="26" actId="47"/>
        <pc:sldMkLst>
          <pc:docMk/>
          <pc:sldMk cId="3983716178" sldId="308"/>
        </pc:sldMkLst>
      </pc:sldChg>
      <pc:sldChg chg="del">
        <pc:chgData name="Blank Fabio PH Luzern" userId="4e10cdd2-ccbf-4177-b592-fcc39eb7c50b" providerId="ADAL" clId="{EC000743-6028-4559-8B31-D32B8D00BBFA}" dt="2024-01-17T11:38:05.686" v="22" actId="47"/>
        <pc:sldMkLst>
          <pc:docMk/>
          <pc:sldMk cId="2064168584" sldId="309"/>
        </pc:sldMkLst>
      </pc:sldChg>
      <pc:sldChg chg="addSp delSp modSp add mod modNotesTx">
        <pc:chgData name="Blank Fabio PH Luzern" userId="4e10cdd2-ccbf-4177-b592-fcc39eb7c50b" providerId="ADAL" clId="{EC000743-6028-4559-8B31-D32B8D00BBFA}" dt="2024-01-24T11:40:49.726" v="3398" actId="1076"/>
        <pc:sldMkLst>
          <pc:docMk/>
          <pc:sldMk cId="2272383646" sldId="309"/>
        </pc:sldMkLst>
        <pc:spChg chg="mod">
          <ac:chgData name="Blank Fabio PH Luzern" userId="4e10cdd2-ccbf-4177-b592-fcc39eb7c50b" providerId="ADAL" clId="{EC000743-6028-4559-8B31-D32B8D00BBFA}" dt="2024-01-24T11:40:49.726" v="3398" actId="1076"/>
          <ac:spMkLst>
            <pc:docMk/>
            <pc:sldMk cId="2272383646" sldId="309"/>
            <ac:spMk id="6" creationId="{C7F289EF-E0B2-4AD6-F342-3332D3C52076}"/>
          </ac:spMkLst>
        </pc:spChg>
        <pc:picChg chg="del">
          <ac:chgData name="Blank Fabio PH Luzern" userId="4e10cdd2-ccbf-4177-b592-fcc39eb7c50b" providerId="ADAL" clId="{EC000743-6028-4559-8B31-D32B8D00BBFA}" dt="2024-01-17T12:44:15.931" v="3255" actId="478"/>
          <ac:picMkLst>
            <pc:docMk/>
            <pc:sldMk cId="2272383646" sldId="309"/>
            <ac:picMk id="4" creationId="{7467426D-B9AD-03FA-97DB-326C74A93566}"/>
          </ac:picMkLst>
        </pc:picChg>
        <pc:picChg chg="add mod">
          <ac:chgData name="Blank Fabio PH Luzern" userId="4e10cdd2-ccbf-4177-b592-fcc39eb7c50b" providerId="ADAL" clId="{EC000743-6028-4559-8B31-D32B8D00BBFA}" dt="2024-01-17T12:44:36.960" v="3299" actId="1076"/>
          <ac:picMkLst>
            <pc:docMk/>
            <pc:sldMk cId="2272383646" sldId="309"/>
            <ac:picMk id="7" creationId="{3280F466-1E2F-765A-8EEE-55E890A94072}"/>
          </ac:picMkLst>
        </pc:picChg>
      </pc:sldChg>
      <pc:sldChg chg="del">
        <pc:chgData name="Blank Fabio PH Luzern" userId="4e10cdd2-ccbf-4177-b592-fcc39eb7c50b" providerId="ADAL" clId="{EC000743-6028-4559-8B31-D32B8D00BBFA}" dt="2024-01-17T11:38:06.641" v="27" actId="47"/>
        <pc:sldMkLst>
          <pc:docMk/>
          <pc:sldMk cId="2448124418" sldId="312"/>
        </pc:sldMkLst>
      </pc:sldChg>
      <pc:sldChg chg="del">
        <pc:chgData name="Blank Fabio PH Luzern" userId="4e10cdd2-ccbf-4177-b592-fcc39eb7c50b" providerId="ADAL" clId="{EC000743-6028-4559-8B31-D32B8D00BBFA}" dt="2024-01-17T11:38:03.925" v="13" actId="47"/>
        <pc:sldMkLst>
          <pc:docMk/>
          <pc:sldMk cId="646993156" sldId="355"/>
        </pc:sldMkLst>
      </pc:sldChg>
      <pc:sldChg chg="del">
        <pc:chgData name="Blank Fabio PH Luzern" userId="4e10cdd2-ccbf-4177-b592-fcc39eb7c50b" providerId="ADAL" clId="{EC000743-6028-4559-8B31-D32B8D00BBFA}" dt="2024-01-17T11:38:08.542" v="32" actId="47"/>
        <pc:sldMkLst>
          <pc:docMk/>
          <pc:sldMk cId="1391559395" sldId="356"/>
        </pc:sldMkLst>
      </pc:sldChg>
      <pc:sldChg chg="del">
        <pc:chgData name="Blank Fabio PH Luzern" userId="4e10cdd2-ccbf-4177-b592-fcc39eb7c50b" providerId="ADAL" clId="{EC000743-6028-4559-8B31-D32B8D00BBFA}" dt="2024-01-17T11:38:03.800" v="12" actId="47"/>
        <pc:sldMkLst>
          <pc:docMk/>
          <pc:sldMk cId="1312075985" sldId="358"/>
        </pc:sldMkLst>
      </pc:sldChg>
      <pc:sldChg chg="del">
        <pc:chgData name="Blank Fabio PH Luzern" userId="4e10cdd2-ccbf-4177-b592-fcc39eb7c50b" providerId="ADAL" clId="{EC000743-6028-4559-8B31-D32B8D00BBFA}" dt="2024-01-17T11:38:01.813" v="1" actId="47"/>
        <pc:sldMkLst>
          <pc:docMk/>
          <pc:sldMk cId="3631552876" sldId="360"/>
        </pc:sldMkLst>
      </pc:sldChg>
      <pc:sldChg chg="del">
        <pc:chgData name="Blank Fabio PH Luzern" userId="4e10cdd2-ccbf-4177-b592-fcc39eb7c50b" providerId="ADAL" clId="{EC000743-6028-4559-8B31-D32B8D00BBFA}" dt="2024-01-17T11:38:04.149" v="14" actId="47"/>
        <pc:sldMkLst>
          <pc:docMk/>
          <pc:sldMk cId="113722722" sldId="361"/>
        </pc:sldMkLst>
      </pc:sldChg>
      <pc:sldChg chg="del">
        <pc:chgData name="Blank Fabio PH Luzern" userId="4e10cdd2-ccbf-4177-b592-fcc39eb7c50b" providerId="ADAL" clId="{EC000743-6028-4559-8B31-D32B8D00BBFA}" dt="2024-01-17T11:38:07.912" v="31" actId="47"/>
        <pc:sldMkLst>
          <pc:docMk/>
          <pc:sldMk cId="2994233824" sldId="362"/>
        </pc:sldMkLst>
      </pc:sldChg>
      <pc:sldChg chg="del">
        <pc:chgData name="Blank Fabio PH Luzern" userId="4e10cdd2-ccbf-4177-b592-fcc39eb7c50b" providerId="ADAL" clId="{EC000743-6028-4559-8B31-D32B8D00BBFA}" dt="2024-01-17T11:38:03.260" v="9" actId="47"/>
        <pc:sldMkLst>
          <pc:docMk/>
          <pc:sldMk cId="765429202" sldId="363"/>
        </pc:sldMkLst>
      </pc:sldChg>
      <pc:sldChg chg="del">
        <pc:chgData name="Blank Fabio PH Luzern" userId="4e10cdd2-ccbf-4177-b592-fcc39eb7c50b" providerId="ADAL" clId="{EC000743-6028-4559-8B31-D32B8D00BBFA}" dt="2024-01-17T11:38:03.584" v="11" actId="47"/>
        <pc:sldMkLst>
          <pc:docMk/>
          <pc:sldMk cId="1770990388" sldId="364"/>
        </pc:sldMkLst>
      </pc:sldChg>
      <pc:sldChg chg="del">
        <pc:chgData name="Blank Fabio PH Luzern" userId="4e10cdd2-ccbf-4177-b592-fcc39eb7c50b" providerId="ADAL" clId="{EC000743-6028-4559-8B31-D32B8D00BBFA}" dt="2024-01-17T11:38:02.696" v="6" actId="47"/>
        <pc:sldMkLst>
          <pc:docMk/>
          <pc:sldMk cId="1513819064" sldId="365"/>
        </pc:sldMkLst>
      </pc:sldChg>
      <pc:sldChg chg="del">
        <pc:chgData name="Blank Fabio PH Luzern" userId="4e10cdd2-ccbf-4177-b592-fcc39eb7c50b" providerId="ADAL" clId="{EC000743-6028-4559-8B31-D32B8D00BBFA}" dt="2024-01-17T11:38:04.473" v="16" actId="47"/>
        <pc:sldMkLst>
          <pc:docMk/>
          <pc:sldMk cId="3821305969" sldId="366"/>
        </pc:sldMkLst>
      </pc:sldChg>
      <pc:sldChg chg="del">
        <pc:chgData name="Blank Fabio PH Luzern" userId="4e10cdd2-ccbf-4177-b592-fcc39eb7c50b" providerId="ADAL" clId="{EC000743-6028-4559-8B31-D32B8D00BBFA}" dt="2024-01-17T11:38:04.331" v="15" actId="47"/>
        <pc:sldMkLst>
          <pc:docMk/>
          <pc:sldMk cId="1112086742" sldId="367"/>
        </pc:sldMkLst>
      </pc:sldChg>
      <pc:sldChg chg="del">
        <pc:chgData name="Blank Fabio PH Luzern" userId="4e10cdd2-ccbf-4177-b592-fcc39eb7c50b" providerId="ADAL" clId="{EC000743-6028-4559-8B31-D32B8D00BBFA}" dt="2024-01-17T11:38:09.319" v="34" actId="47"/>
        <pc:sldMkLst>
          <pc:docMk/>
          <pc:sldMk cId="3740577601" sldId="368"/>
        </pc:sldMkLst>
      </pc:sldChg>
      <pc:sldMasterChg chg="modTransition modSldLayout">
        <pc:chgData name="Blank Fabio PH Luzern" userId="4e10cdd2-ccbf-4177-b592-fcc39eb7c50b" providerId="ADAL" clId="{EC000743-6028-4559-8B31-D32B8D00BBFA}" dt="2024-01-17T11:49:59.254" v="252"/>
        <pc:sldMasterMkLst>
          <pc:docMk/>
          <pc:sldMasterMk cId="382428525" sldId="2147483651"/>
        </pc:sldMasterMkLst>
        <pc:sldLayoutChg chg="modTransition">
          <pc:chgData name="Blank Fabio PH Luzern" userId="4e10cdd2-ccbf-4177-b592-fcc39eb7c50b" providerId="ADAL" clId="{EC000743-6028-4559-8B31-D32B8D00BBFA}" dt="2024-01-17T11:49:59.254" v="252"/>
          <pc:sldLayoutMkLst>
            <pc:docMk/>
            <pc:sldMasterMk cId="382428525" sldId="2147483651"/>
            <pc:sldLayoutMk cId="1454245941" sldId="2147483652"/>
          </pc:sldLayoutMkLst>
        </pc:sldLayoutChg>
        <pc:sldLayoutChg chg="modTransition">
          <pc:chgData name="Blank Fabio PH Luzern" userId="4e10cdd2-ccbf-4177-b592-fcc39eb7c50b" providerId="ADAL" clId="{EC000743-6028-4559-8B31-D32B8D00BBFA}" dt="2024-01-17T11:49:59.254" v="252"/>
          <pc:sldLayoutMkLst>
            <pc:docMk/>
            <pc:sldMasterMk cId="382428525" sldId="2147483651"/>
            <pc:sldLayoutMk cId="909996765" sldId="2147483653"/>
          </pc:sldLayoutMkLst>
        </pc:sldLayoutChg>
      </pc:sldMasterChg>
    </pc:docChg>
  </pc:docChgLst>
  <pc:docChgLst>
    <pc:chgData name="Blank Fabio PH Luzern" userId="4e10cdd2-ccbf-4177-b592-fcc39eb7c50b" providerId="ADAL" clId="{FEE826BC-DB60-4A6F-8743-7B486B89E50E}"/>
    <pc:docChg chg="custSel addSld delSld modSld sldOrd">
      <pc:chgData name="Blank Fabio PH Luzern" userId="4e10cdd2-ccbf-4177-b592-fcc39eb7c50b" providerId="ADAL" clId="{FEE826BC-DB60-4A6F-8743-7B486B89E50E}" dt="2024-01-24T12:28:01.748" v="1713" actId="1076"/>
      <pc:docMkLst>
        <pc:docMk/>
      </pc:docMkLst>
      <pc:sldChg chg="delSp modSp mod">
        <pc:chgData name="Blank Fabio PH Luzern" userId="4e10cdd2-ccbf-4177-b592-fcc39eb7c50b" providerId="ADAL" clId="{FEE826BC-DB60-4A6F-8743-7B486B89E50E}" dt="2024-01-24T11:55:09.257" v="36" actId="1076"/>
        <pc:sldMkLst>
          <pc:docMk/>
          <pc:sldMk cId="3625916165" sldId="256"/>
        </pc:sldMkLst>
        <pc:spChg chg="mod">
          <ac:chgData name="Blank Fabio PH Luzern" userId="4e10cdd2-ccbf-4177-b592-fcc39eb7c50b" providerId="ADAL" clId="{FEE826BC-DB60-4A6F-8743-7B486B89E50E}" dt="2024-01-24T11:55:09.257" v="36" actId="1076"/>
          <ac:spMkLst>
            <pc:docMk/>
            <pc:sldMk cId="3625916165" sldId="256"/>
            <ac:spMk id="2" creationId="{B1A9D6C1-31C1-4DA7-A47D-B5599E73C999}"/>
          </ac:spMkLst>
        </pc:spChg>
        <pc:picChg chg="del">
          <ac:chgData name="Blank Fabio PH Luzern" userId="4e10cdd2-ccbf-4177-b592-fcc39eb7c50b" providerId="ADAL" clId="{FEE826BC-DB60-4A6F-8743-7B486B89E50E}" dt="2024-01-24T11:54:38.310" v="24" actId="478"/>
          <ac:picMkLst>
            <pc:docMk/>
            <pc:sldMk cId="3625916165" sldId="256"/>
            <ac:picMk id="7" creationId="{8304CFA2-A38E-C7E5-90DF-FB3DE9E0D1DA}"/>
          </ac:picMkLst>
        </pc:picChg>
        <pc:picChg chg="del">
          <ac:chgData name="Blank Fabio PH Luzern" userId="4e10cdd2-ccbf-4177-b592-fcc39eb7c50b" providerId="ADAL" clId="{FEE826BC-DB60-4A6F-8743-7B486B89E50E}" dt="2024-01-24T11:54:39.143" v="25" actId="478"/>
          <ac:picMkLst>
            <pc:docMk/>
            <pc:sldMk cId="3625916165" sldId="256"/>
            <ac:picMk id="9" creationId="{5E804FB1-D7FF-8762-D5FB-57E01AF9A421}"/>
          </ac:picMkLst>
        </pc:picChg>
      </pc:sldChg>
      <pc:sldChg chg="del">
        <pc:chgData name="Blank Fabio PH Luzern" userId="4e10cdd2-ccbf-4177-b592-fcc39eb7c50b" providerId="ADAL" clId="{FEE826BC-DB60-4A6F-8743-7B486B89E50E}" dt="2024-01-24T11:55:28.950" v="43" actId="47"/>
        <pc:sldMkLst>
          <pc:docMk/>
          <pc:sldMk cId="2360297759" sldId="292"/>
        </pc:sldMkLst>
      </pc:sldChg>
      <pc:sldChg chg="del">
        <pc:chgData name="Blank Fabio PH Luzern" userId="4e10cdd2-ccbf-4177-b592-fcc39eb7c50b" providerId="ADAL" clId="{FEE826BC-DB60-4A6F-8743-7B486B89E50E}" dt="2024-01-24T11:55:29.669" v="44" actId="47"/>
        <pc:sldMkLst>
          <pc:docMk/>
          <pc:sldMk cId="171990556" sldId="293"/>
        </pc:sldMkLst>
      </pc:sldChg>
      <pc:sldChg chg="del">
        <pc:chgData name="Blank Fabio PH Luzern" userId="4e10cdd2-ccbf-4177-b592-fcc39eb7c50b" providerId="ADAL" clId="{FEE826BC-DB60-4A6F-8743-7B486B89E50E}" dt="2024-01-24T11:55:30.107" v="45" actId="47"/>
        <pc:sldMkLst>
          <pc:docMk/>
          <pc:sldMk cId="3092932227" sldId="294"/>
        </pc:sldMkLst>
      </pc:sldChg>
      <pc:sldChg chg="del">
        <pc:chgData name="Blank Fabio PH Luzern" userId="4e10cdd2-ccbf-4177-b592-fcc39eb7c50b" providerId="ADAL" clId="{FEE826BC-DB60-4A6F-8743-7B486B89E50E}" dt="2024-01-24T11:55:30.436" v="46" actId="47"/>
        <pc:sldMkLst>
          <pc:docMk/>
          <pc:sldMk cId="4078064415" sldId="295"/>
        </pc:sldMkLst>
      </pc:sldChg>
      <pc:sldChg chg="del">
        <pc:chgData name="Blank Fabio PH Luzern" userId="4e10cdd2-ccbf-4177-b592-fcc39eb7c50b" providerId="ADAL" clId="{FEE826BC-DB60-4A6F-8743-7B486B89E50E}" dt="2024-01-24T11:55:30.802" v="47" actId="47"/>
        <pc:sldMkLst>
          <pc:docMk/>
          <pc:sldMk cId="1753623721" sldId="296"/>
        </pc:sldMkLst>
      </pc:sldChg>
      <pc:sldChg chg="del">
        <pc:chgData name="Blank Fabio PH Luzern" userId="4e10cdd2-ccbf-4177-b592-fcc39eb7c50b" providerId="ADAL" clId="{FEE826BC-DB60-4A6F-8743-7B486B89E50E}" dt="2024-01-24T11:55:31.106" v="48" actId="47"/>
        <pc:sldMkLst>
          <pc:docMk/>
          <pc:sldMk cId="1320098973" sldId="297"/>
        </pc:sldMkLst>
      </pc:sldChg>
      <pc:sldChg chg="del">
        <pc:chgData name="Blank Fabio PH Luzern" userId="4e10cdd2-ccbf-4177-b592-fcc39eb7c50b" providerId="ADAL" clId="{FEE826BC-DB60-4A6F-8743-7B486B89E50E}" dt="2024-01-24T11:55:31.397" v="49" actId="47"/>
        <pc:sldMkLst>
          <pc:docMk/>
          <pc:sldMk cId="686306430" sldId="298"/>
        </pc:sldMkLst>
      </pc:sldChg>
      <pc:sldChg chg="addSp delSp modSp mod">
        <pc:chgData name="Blank Fabio PH Luzern" userId="4e10cdd2-ccbf-4177-b592-fcc39eb7c50b" providerId="ADAL" clId="{FEE826BC-DB60-4A6F-8743-7B486B89E50E}" dt="2024-01-24T12:13:29.860" v="874" actId="1076"/>
        <pc:sldMkLst>
          <pc:docMk/>
          <pc:sldMk cId="3456422047" sldId="299"/>
        </pc:sldMkLst>
        <pc:spChg chg="add mod">
          <ac:chgData name="Blank Fabio PH Luzern" userId="4e10cdd2-ccbf-4177-b592-fcc39eb7c50b" providerId="ADAL" clId="{FEE826BC-DB60-4A6F-8743-7B486B89E50E}" dt="2024-01-24T12:13:29.860" v="874" actId="1076"/>
          <ac:spMkLst>
            <pc:docMk/>
            <pc:sldMk cId="3456422047" sldId="299"/>
            <ac:spMk id="3" creationId="{B453A07B-47E1-4FDA-D371-542D464AE007}"/>
          </ac:spMkLst>
        </pc:spChg>
        <pc:spChg chg="mod">
          <ac:chgData name="Blank Fabio PH Luzern" userId="4e10cdd2-ccbf-4177-b592-fcc39eb7c50b" providerId="ADAL" clId="{FEE826BC-DB60-4A6F-8743-7B486B89E50E}" dt="2024-01-24T12:04:53.185" v="486" actId="6549"/>
          <ac:spMkLst>
            <pc:docMk/>
            <pc:sldMk cId="3456422047" sldId="299"/>
            <ac:spMk id="6" creationId="{C7F289EF-E0B2-4AD6-F342-3332D3C52076}"/>
          </ac:spMkLst>
        </pc:spChg>
        <pc:spChg chg="mod">
          <ac:chgData name="Blank Fabio PH Luzern" userId="4e10cdd2-ccbf-4177-b592-fcc39eb7c50b" providerId="ADAL" clId="{FEE826BC-DB60-4A6F-8743-7B486B89E50E}" dt="2024-01-24T12:12:26.824" v="855" actId="1076"/>
          <ac:spMkLst>
            <pc:docMk/>
            <pc:sldMk cId="3456422047" sldId="299"/>
            <ac:spMk id="8" creationId="{193EF97C-C3E2-27A7-E6A8-DA6C6A0A59B8}"/>
          </ac:spMkLst>
        </pc:spChg>
        <pc:picChg chg="del">
          <ac:chgData name="Blank Fabio PH Luzern" userId="4e10cdd2-ccbf-4177-b592-fcc39eb7c50b" providerId="ADAL" clId="{FEE826BC-DB60-4A6F-8743-7B486B89E50E}" dt="2024-01-24T11:55:23.157" v="41" actId="478"/>
          <ac:picMkLst>
            <pc:docMk/>
            <pc:sldMk cId="3456422047" sldId="299"/>
            <ac:picMk id="9" creationId="{3368C5F3-291E-0D37-62C1-3A137E7E6AA6}"/>
          </ac:picMkLst>
        </pc:picChg>
        <pc:picChg chg="add mod">
          <ac:chgData name="Blank Fabio PH Luzern" userId="4e10cdd2-ccbf-4177-b592-fcc39eb7c50b" providerId="ADAL" clId="{FEE826BC-DB60-4A6F-8743-7B486B89E50E}" dt="2024-01-24T12:12:37.787" v="857" actId="1076"/>
          <ac:picMkLst>
            <pc:docMk/>
            <pc:sldMk cId="3456422047" sldId="299"/>
            <ac:picMk id="1026" creationId="{9A89DB3D-E95C-1685-85C2-37775D314E4B}"/>
          </ac:picMkLst>
        </pc:picChg>
      </pc:sldChg>
      <pc:sldChg chg="addSp modSp add mod">
        <pc:chgData name="Blank Fabio PH Luzern" userId="4e10cdd2-ccbf-4177-b592-fcc39eb7c50b" providerId="ADAL" clId="{FEE826BC-DB60-4A6F-8743-7B486B89E50E}" dt="2024-01-24T12:17:06.092" v="962" actId="1076"/>
        <pc:sldMkLst>
          <pc:docMk/>
          <pc:sldMk cId="284025822" sldId="300"/>
        </pc:sldMkLst>
        <pc:spChg chg="add mod">
          <ac:chgData name="Blank Fabio PH Luzern" userId="4e10cdd2-ccbf-4177-b592-fcc39eb7c50b" providerId="ADAL" clId="{FEE826BC-DB60-4A6F-8743-7B486B89E50E}" dt="2024-01-24T12:17:06.092" v="962" actId="1076"/>
          <ac:spMkLst>
            <pc:docMk/>
            <pc:sldMk cId="284025822" sldId="300"/>
            <ac:spMk id="3" creationId="{C06F279C-98B6-EF43-163F-28AF579B3B43}"/>
          </ac:spMkLst>
        </pc:spChg>
        <pc:spChg chg="mod">
          <ac:chgData name="Blank Fabio PH Luzern" userId="4e10cdd2-ccbf-4177-b592-fcc39eb7c50b" providerId="ADAL" clId="{FEE826BC-DB60-4A6F-8743-7B486B89E50E}" dt="2024-01-24T12:13:38.637" v="875" actId="6549"/>
          <ac:spMkLst>
            <pc:docMk/>
            <pc:sldMk cId="284025822" sldId="300"/>
            <ac:spMk id="6" creationId="{C7F289EF-E0B2-4AD6-F342-3332D3C52076}"/>
          </ac:spMkLst>
        </pc:spChg>
        <pc:spChg chg="mod">
          <ac:chgData name="Blank Fabio PH Luzern" userId="4e10cdd2-ccbf-4177-b592-fcc39eb7c50b" providerId="ADAL" clId="{FEE826BC-DB60-4A6F-8743-7B486B89E50E}" dt="2024-01-24T12:15:43.639" v="946" actId="404"/>
          <ac:spMkLst>
            <pc:docMk/>
            <pc:sldMk cId="284025822" sldId="300"/>
            <ac:spMk id="8" creationId="{193EF97C-C3E2-27A7-E6A8-DA6C6A0A59B8}"/>
          </ac:spMkLst>
        </pc:spChg>
        <pc:picChg chg="add mod">
          <ac:chgData name="Blank Fabio PH Luzern" userId="4e10cdd2-ccbf-4177-b592-fcc39eb7c50b" providerId="ADAL" clId="{FEE826BC-DB60-4A6F-8743-7B486B89E50E}" dt="2024-01-24T12:16:40.546" v="954" actId="1076"/>
          <ac:picMkLst>
            <pc:docMk/>
            <pc:sldMk cId="284025822" sldId="300"/>
            <ac:picMk id="2050" creationId="{063FAF98-378B-F0ED-4BF0-4CAA46E7D3BF}"/>
          </ac:picMkLst>
        </pc:picChg>
      </pc:sldChg>
      <pc:sldChg chg="del">
        <pc:chgData name="Blank Fabio PH Luzern" userId="4e10cdd2-ccbf-4177-b592-fcc39eb7c50b" providerId="ADAL" clId="{FEE826BC-DB60-4A6F-8743-7B486B89E50E}" dt="2024-01-24T11:55:31.997" v="51" actId="47"/>
        <pc:sldMkLst>
          <pc:docMk/>
          <pc:sldMk cId="1529767320" sldId="300"/>
        </pc:sldMkLst>
      </pc:sldChg>
      <pc:sldChg chg="del">
        <pc:chgData name="Blank Fabio PH Luzern" userId="4e10cdd2-ccbf-4177-b592-fcc39eb7c50b" providerId="ADAL" clId="{FEE826BC-DB60-4A6F-8743-7B486B89E50E}" dt="2024-01-24T11:55:31.685" v="50" actId="47"/>
        <pc:sldMkLst>
          <pc:docMk/>
          <pc:sldMk cId="1468165245" sldId="301"/>
        </pc:sldMkLst>
      </pc:sldChg>
      <pc:sldChg chg="addSp delSp modSp add mod">
        <pc:chgData name="Blank Fabio PH Luzern" userId="4e10cdd2-ccbf-4177-b592-fcc39eb7c50b" providerId="ADAL" clId="{FEE826BC-DB60-4A6F-8743-7B486B89E50E}" dt="2024-01-24T12:25:29.549" v="1223" actId="20577"/>
        <pc:sldMkLst>
          <pc:docMk/>
          <pc:sldMk cId="3215152590" sldId="301"/>
        </pc:sldMkLst>
        <pc:spChg chg="add mod">
          <ac:chgData name="Blank Fabio PH Luzern" userId="4e10cdd2-ccbf-4177-b592-fcc39eb7c50b" providerId="ADAL" clId="{FEE826BC-DB60-4A6F-8743-7B486B89E50E}" dt="2024-01-24T12:20:33.572" v="1122" actId="1076"/>
          <ac:spMkLst>
            <pc:docMk/>
            <pc:sldMk cId="3215152590" sldId="301"/>
            <ac:spMk id="2" creationId="{1CED228C-DB1A-3FF9-8BC3-2AA45A0B5E39}"/>
          </ac:spMkLst>
        </pc:spChg>
        <pc:spChg chg="add mod">
          <ac:chgData name="Blank Fabio PH Luzern" userId="4e10cdd2-ccbf-4177-b592-fcc39eb7c50b" providerId="ADAL" clId="{FEE826BC-DB60-4A6F-8743-7B486B89E50E}" dt="2024-01-24T12:20:33.572" v="1122" actId="1076"/>
          <ac:spMkLst>
            <pc:docMk/>
            <pc:sldMk cId="3215152590" sldId="301"/>
            <ac:spMk id="4" creationId="{1A63E6B4-2794-0914-60DB-E665E29FF8B3}"/>
          </ac:spMkLst>
        </pc:spChg>
        <pc:spChg chg="mod">
          <ac:chgData name="Blank Fabio PH Luzern" userId="4e10cdd2-ccbf-4177-b592-fcc39eb7c50b" providerId="ADAL" clId="{FEE826BC-DB60-4A6F-8743-7B486B89E50E}" dt="2024-01-24T12:25:29.549" v="1223" actId="20577"/>
          <ac:spMkLst>
            <pc:docMk/>
            <pc:sldMk cId="3215152590" sldId="301"/>
            <ac:spMk id="6" creationId="{C7F289EF-E0B2-4AD6-F342-3332D3C52076}"/>
          </ac:spMkLst>
        </pc:spChg>
        <pc:spChg chg="add mod">
          <ac:chgData name="Blank Fabio PH Luzern" userId="4e10cdd2-ccbf-4177-b592-fcc39eb7c50b" providerId="ADAL" clId="{FEE826BC-DB60-4A6F-8743-7B486B89E50E}" dt="2024-01-24T12:20:33.572" v="1122" actId="1076"/>
          <ac:spMkLst>
            <pc:docMk/>
            <pc:sldMk cId="3215152590" sldId="301"/>
            <ac:spMk id="7" creationId="{AD97BBD6-7155-39C2-3814-D4097AA75E5B}"/>
          </ac:spMkLst>
        </pc:spChg>
        <pc:spChg chg="del mod">
          <ac:chgData name="Blank Fabio PH Luzern" userId="4e10cdd2-ccbf-4177-b592-fcc39eb7c50b" providerId="ADAL" clId="{FEE826BC-DB60-4A6F-8743-7B486B89E50E}" dt="2024-01-24T12:20:17.703" v="1119" actId="478"/>
          <ac:spMkLst>
            <pc:docMk/>
            <pc:sldMk cId="3215152590" sldId="301"/>
            <ac:spMk id="8" creationId="{193EF97C-C3E2-27A7-E6A8-DA6C6A0A59B8}"/>
          </ac:spMkLst>
        </pc:spChg>
        <pc:spChg chg="add mod">
          <ac:chgData name="Blank Fabio PH Luzern" userId="4e10cdd2-ccbf-4177-b592-fcc39eb7c50b" providerId="ADAL" clId="{FEE826BC-DB60-4A6F-8743-7B486B89E50E}" dt="2024-01-24T12:20:33.572" v="1122" actId="1076"/>
          <ac:spMkLst>
            <pc:docMk/>
            <pc:sldMk cId="3215152590" sldId="301"/>
            <ac:spMk id="9" creationId="{ED7B222B-22F4-603E-849C-277A654CF91C}"/>
          </ac:spMkLst>
        </pc:spChg>
        <pc:spChg chg="add mod">
          <ac:chgData name="Blank Fabio PH Luzern" userId="4e10cdd2-ccbf-4177-b592-fcc39eb7c50b" providerId="ADAL" clId="{FEE826BC-DB60-4A6F-8743-7B486B89E50E}" dt="2024-01-24T12:20:33.572" v="1122" actId="1076"/>
          <ac:spMkLst>
            <pc:docMk/>
            <pc:sldMk cId="3215152590" sldId="301"/>
            <ac:spMk id="10" creationId="{91D8A709-040E-F025-9E4F-F036AB3A5C4E}"/>
          </ac:spMkLst>
        </pc:spChg>
        <pc:spChg chg="add mod">
          <ac:chgData name="Blank Fabio PH Luzern" userId="4e10cdd2-ccbf-4177-b592-fcc39eb7c50b" providerId="ADAL" clId="{FEE826BC-DB60-4A6F-8743-7B486B89E50E}" dt="2024-01-24T12:20:33.572" v="1122" actId="1076"/>
          <ac:spMkLst>
            <pc:docMk/>
            <pc:sldMk cId="3215152590" sldId="301"/>
            <ac:spMk id="11" creationId="{8C4B624D-4F39-806B-64BA-5A1C9256F7D7}"/>
          </ac:spMkLst>
        </pc:spChg>
        <pc:picChg chg="del">
          <ac:chgData name="Blank Fabio PH Luzern" userId="4e10cdd2-ccbf-4177-b592-fcc39eb7c50b" providerId="ADAL" clId="{FEE826BC-DB60-4A6F-8743-7B486B89E50E}" dt="2024-01-24T12:17:25.679" v="1004" actId="478"/>
          <ac:picMkLst>
            <pc:docMk/>
            <pc:sldMk cId="3215152590" sldId="301"/>
            <ac:picMk id="2050" creationId="{063FAF98-378B-F0ED-4BF0-4CAA46E7D3BF}"/>
          </ac:picMkLst>
        </pc:picChg>
      </pc:sldChg>
      <pc:sldChg chg="delSp modSp add mod ord">
        <pc:chgData name="Blank Fabio PH Luzern" userId="4e10cdd2-ccbf-4177-b592-fcc39eb7c50b" providerId="ADAL" clId="{FEE826BC-DB60-4A6F-8743-7B486B89E50E}" dt="2024-01-24T12:25:33.334" v="1226" actId="20577"/>
        <pc:sldMkLst>
          <pc:docMk/>
          <pc:sldMk cId="3658851194" sldId="302"/>
        </pc:sldMkLst>
        <pc:spChg chg="del">
          <ac:chgData name="Blank Fabio PH Luzern" userId="4e10cdd2-ccbf-4177-b592-fcc39eb7c50b" providerId="ADAL" clId="{FEE826BC-DB60-4A6F-8743-7B486B89E50E}" dt="2024-01-24T12:20:49.059" v="1144" actId="478"/>
          <ac:spMkLst>
            <pc:docMk/>
            <pc:sldMk cId="3658851194" sldId="302"/>
            <ac:spMk id="3" creationId="{C06F279C-98B6-EF43-163F-28AF579B3B43}"/>
          </ac:spMkLst>
        </pc:spChg>
        <pc:spChg chg="mod">
          <ac:chgData name="Blank Fabio PH Luzern" userId="4e10cdd2-ccbf-4177-b592-fcc39eb7c50b" providerId="ADAL" clId="{FEE826BC-DB60-4A6F-8743-7B486B89E50E}" dt="2024-01-24T12:25:33.334" v="1226" actId="20577"/>
          <ac:spMkLst>
            <pc:docMk/>
            <pc:sldMk cId="3658851194" sldId="302"/>
            <ac:spMk id="6" creationId="{C7F289EF-E0B2-4AD6-F342-3332D3C52076}"/>
          </ac:spMkLst>
        </pc:spChg>
        <pc:spChg chg="mod">
          <ac:chgData name="Blank Fabio PH Luzern" userId="4e10cdd2-ccbf-4177-b592-fcc39eb7c50b" providerId="ADAL" clId="{FEE826BC-DB60-4A6F-8743-7B486B89E50E}" dt="2024-01-24T12:25:10.799" v="1217" actId="114"/>
          <ac:spMkLst>
            <pc:docMk/>
            <pc:sldMk cId="3658851194" sldId="302"/>
            <ac:spMk id="8" creationId="{193EF97C-C3E2-27A7-E6A8-DA6C6A0A59B8}"/>
          </ac:spMkLst>
        </pc:spChg>
        <pc:picChg chg="del">
          <ac:chgData name="Blank Fabio PH Luzern" userId="4e10cdd2-ccbf-4177-b592-fcc39eb7c50b" providerId="ADAL" clId="{FEE826BC-DB60-4A6F-8743-7B486B89E50E}" dt="2024-01-24T12:20:47.476" v="1143" actId="478"/>
          <ac:picMkLst>
            <pc:docMk/>
            <pc:sldMk cId="3658851194" sldId="302"/>
            <ac:picMk id="2050" creationId="{063FAF98-378B-F0ED-4BF0-4CAA46E7D3BF}"/>
          </ac:picMkLst>
        </pc:picChg>
      </pc:sldChg>
      <pc:sldChg chg="del">
        <pc:chgData name="Blank Fabio PH Luzern" userId="4e10cdd2-ccbf-4177-b592-fcc39eb7c50b" providerId="ADAL" clId="{FEE826BC-DB60-4A6F-8743-7B486B89E50E}" dt="2024-01-24T11:55:32.353" v="52" actId="47"/>
        <pc:sldMkLst>
          <pc:docMk/>
          <pc:sldMk cId="3835696808" sldId="302"/>
        </pc:sldMkLst>
      </pc:sldChg>
      <pc:sldChg chg="del">
        <pc:chgData name="Blank Fabio PH Luzern" userId="4e10cdd2-ccbf-4177-b592-fcc39eb7c50b" providerId="ADAL" clId="{FEE826BC-DB60-4A6F-8743-7B486B89E50E}" dt="2024-01-24T11:55:32.961" v="53" actId="47"/>
        <pc:sldMkLst>
          <pc:docMk/>
          <pc:sldMk cId="2770797961" sldId="303"/>
        </pc:sldMkLst>
      </pc:sldChg>
      <pc:sldChg chg="delSp modSp add mod ord">
        <pc:chgData name="Blank Fabio PH Luzern" userId="4e10cdd2-ccbf-4177-b592-fcc39eb7c50b" providerId="ADAL" clId="{FEE826BC-DB60-4A6F-8743-7B486B89E50E}" dt="2024-01-24T12:28:01.748" v="1713" actId="1076"/>
        <pc:sldMkLst>
          <pc:docMk/>
          <pc:sldMk cId="3450790050" sldId="303"/>
        </pc:sldMkLst>
        <pc:spChg chg="del">
          <ac:chgData name="Blank Fabio PH Luzern" userId="4e10cdd2-ccbf-4177-b592-fcc39eb7c50b" providerId="ADAL" clId="{FEE826BC-DB60-4A6F-8743-7B486B89E50E}" dt="2024-01-24T12:25:47.818" v="1280" actId="478"/>
          <ac:spMkLst>
            <pc:docMk/>
            <pc:sldMk cId="3450790050" sldId="303"/>
            <ac:spMk id="3" creationId="{C06F279C-98B6-EF43-163F-28AF579B3B43}"/>
          </ac:spMkLst>
        </pc:spChg>
        <pc:spChg chg="mod">
          <ac:chgData name="Blank Fabio PH Luzern" userId="4e10cdd2-ccbf-4177-b592-fcc39eb7c50b" providerId="ADAL" clId="{FEE826BC-DB60-4A6F-8743-7B486B89E50E}" dt="2024-01-24T12:25:44.802" v="1278" actId="6549"/>
          <ac:spMkLst>
            <pc:docMk/>
            <pc:sldMk cId="3450790050" sldId="303"/>
            <ac:spMk id="6" creationId="{C7F289EF-E0B2-4AD6-F342-3332D3C52076}"/>
          </ac:spMkLst>
        </pc:spChg>
        <pc:spChg chg="mod">
          <ac:chgData name="Blank Fabio PH Luzern" userId="4e10cdd2-ccbf-4177-b592-fcc39eb7c50b" providerId="ADAL" clId="{FEE826BC-DB60-4A6F-8743-7B486B89E50E}" dt="2024-01-24T12:28:01.748" v="1713" actId="1076"/>
          <ac:spMkLst>
            <pc:docMk/>
            <pc:sldMk cId="3450790050" sldId="303"/>
            <ac:spMk id="8" creationId="{193EF97C-C3E2-27A7-E6A8-DA6C6A0A59B8}"/>
          </ac:spMkLst>
        </pc:spChg>
        <pc:picChg chg="del">
          <ac:chgData name="Blank Fabio PH Luzern" userId="4e10cdd2-ccbf-4177-b592-fcc39eb7c50b" providerId="ADAL" clId="{FEE826BC-DB60-4A6F-8743-7B486B89E50E}" dt="2024-01-24T12:25:46.165" v="1279" actId="478"/>
          <ac:picMkLst>
            <pc:docMk/>
            <pc:sldMk cId="3450790050" sldId="303"/>
            <ac:picMk id="2050" creationId="{063FAF98-378B-F0ED-4BF0-4CAA46E7D3BF}"/>
          </ac:picMkLst>
        </pc:picChg>
      </pc:sldChg>
      <pc:sldChg chg="del">
        <pc:chgData name="Blank Fabio PH Luzern" userId="4e10cdd2-ccbf-4177-b592-fcc39eb7c50b" providerId="ADAL" clId="{FEE826BC-DB60-4A6F-8743-7B486B89E50E}" dt="2024-01-24T11:55:33.317" v="54" actId="47"/>
        <pc:sldMkLst>
          <pc:docMk/>
          <pc:sldMk cId="1439211735" sldId="304"/>
        </pc:sldMkLst>
      </pc:sldChg>
      <pc:sldChg chg="del">
        <pc:chgData name="Blank Fabio PH Luzern" userId="4e10cdd2-ccbf-4177-b592-fcc39eb7c50b" providerId="ADAL" clId="{FEE826BC-DB60-4A6F-8743-7B486B89E50E}" dt="2024-01-24T11:55:33.812" v="55" actId="47"/>
        <pc:sldMkLst>
          <pc:docMk/>
          <pc:sldMk cId="4218482854" sldId="305"/>
        </pc:sldMkLst>
      </pc:sldChg>
      <pc:sldChg chg="del">
        <pc:chgData name="Blank Fabio PH Luzern" userId="4e10cdd2-ccbf-4177-b592-fcc39eb7c50b" providerId="ADAL" clId="{FEE826BC-DB60-4A6F-8743-7B486B89E50E}" dt="2024-01-24T11:55:34.071" v="56" actId="47"/>
        <pc:sldMkLst>
          <pc:docMk/>
          <pc:sldMk cId="1301662165" sldId="306"/>
        </pc:sldMkLst>
      </pc:sldChg>
      <pc:sldChg chg="del">
        <pc:chgData name="Blank Fabio PH Luzern" userId="4e10cdd2-ccbf-4177-b592-fcc39eb7c50b" providerId="ADAL" clId="{FEE826BC-DB60-4A6F-8743-7B486B89E50E}" dt="2024-01-24T11:55:34.571" v="57" actId="47"/>
        <pc:sldMkLst>
          <pc:docMk/>
          <pc:sldMk cId="3572292062" sldId="307"/>
        </pc:sldMkLst>
      </pc:sldChg>
      <pc:sldChg chg="del">
        <pc:chgData name="Blank Fabio PH Luzern" userId="4e10cdd2-ccbf-4177-b592-fcc39eb7c50b" providerId="ADAL" clId="{FEE826BC-DB60-4A6F-8743-7B486B89E50E}" dt="2024-01-24T11:55:35.058" v="58" actId="47"/>
        <pc:sldMkLst>
          <pc:docMk/>
          <pc:sldMk cId="829223394" sldId="308"/>
        </pc:sldMkLst>
      </pc:sldChg>
      <pc:sldChg chg="del">
        <pc:chgData name="Blank Fabio PH Luzern" userId="4e10cdd2-ccbf-4177-b592-fcc39eb7c50b" providerId="ADAL" clId="{FEE826BC-DB60-4A6F-8743-7B486B89E50E}" dt="2024-01-24T11:55:36.349" v="59" actId="47"/>
        <pc:sldMkLst>
          <pc:docMk/>
          <pc:sldMk cId="2272383646" sldId="30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C5252B-27D1-9740-86A3-C13667AD1B18}" type="datetimeFigureOut">
              <a:rPr lang="de-DE" smtClean="0"/>
              <a:t>22.05.2024</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E4126C-94E7-8B49-B294-944EBAE47819}" type="slidenum">
              <a:rPr lang="de-DE" smtClean="0"/>
              <a:t>‹Nr.›</a:t>
            </a:fld>
            <a:endParaRPr lang="de-DE"/>
          </a:p>
        </p:txBody>
      </p:sp>
    </p:spTree>
    <p:extLst>
      <p:ext uri="{BB962C8B-B14F-4D97-AF65-F5344CB8AC3E}">
        <p14:creationId xmlns:p14="http://schemas.microsoft.com/office/powerpoint/2010/main" val="16913907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6FE4126C-94E7-8B49-B294-944EBAE47819}" type="slidenum">
              <a:rPr lang="de-DE" smtClean="0"/>
              <a:t>1</a:t>
            </a:fld>
            <a:endParaRPr lang="de-DE"/>
          </a:p>
        </p:txBody>
      </p:sp>
    </p:spTree>
    <p:extLst>
      <p:ext uri="{BB962C8B-B14F-4D97-AF65-F5344CB8AC3E}">
        <p14:creationId xmlns:p14="http://schemas.microsoft.com/office/powerpoint/2010/main" val="1443080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10</a:t>
            </a:fld>
            <a:endParaRPr lang="de-DE"/>
          </a:p>
        </p:txBody>
      </p:sp>
    </p:spTree>
    <p:extLst>
      <p:ext uri="{BB962C8B-B14F-4D97-AF65-F5344CB8AC3E}">
        <p14:creationId xmlns:p14="http://schemas.microsoft.com/office/powerpoint/2010/main" val="861275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2</a:t>
            </a:fld>
            <a:endParaRPr lang="de-DE"/>
          </a:p>
        </p:txBody>
      </p:sp>
    </p:spTree>
    <p:extLst>
      <p:ext uri="{BB962C8B-B14F-4D97-AF65-F5344CB8AC3E}">
        <p14:creationId xmlns:p14="http://schemas.microsoft.com/office/powerpoint/2010/main" val="2298849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3</a:t>
            </a:fld>
            <a:endParaRPr lang="de-DE"/>
          </a:p>
        </p:txBody>
      </p:sp>
    </p:spTree>
    <p:extLst>
      <p:ext uri="{BB962C8B-B14F-4D97-AF65-F5344CB8AC3E}">
        <p14:creationId xmlns:p14="http://schemas.microsoft.com/office/powerpoint/2010/main" val="2268916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4</a:t>
            </a:fld>
            <a:endParaRPr lang="de-DE"/>
          </a:p>
        </p:txBody>
      </p:sp>
    </p:spTree>
    <p:extLst>
      <p:ext uri="{BB962C8B-B14F-4D97-AF65-F5344CB8AC3E}">
        <p14:creationId xmlns:p14="http://schemas.microsoft.com/office/powerpoint/2010/main" val="1873610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5</a:t>
            </a:fld>
            <a:endParaRPr lang="de-DE"/>
          </a:p>
        </p:txBody>
      </p:sp>
    </p:spTree>
    <p:extLst>
      <p:ext uri="{BB962C8B-B14F-4D97-AF65-F5344CB8AC3E}">
        <p14:creationId xmlns:p14="http://schemas.microsoft.com/office/powerpoint/2010/main" val="3146799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6</a:t>
            </a:fld>
            <a:endParaRPr lang="de-DE"/>
          </a:p>
        </p:txBody>
      </p:sp>
    </p:spTree>
    <p:extLst>
      <p:ext uri="{BB962C8B-B14F-4D97-AF65-F5344CB8AC3E}">
        <p14:creationId xmlns:p14="http://schemas.microsoft.com/office/powerpoint/2010/main" val="2298497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7</a:t>
            </a:fld>
            <a:endParaRPr lang="de-DE"/>
          </a:p>
        </p:txBody>
      </p:sp>
    </p:spTree>
    <p:extLst>
      <p:ext uri="{BB962C8B-B14F-4D97-AF65-F5344CB8AC3E}">
        <p14:creationId xmlns:p14="http://schemas.microsoft.com/office/powerpoint/2010/main" val="1903218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8</a:t>
            </a:fld>
            <a:endParaRPr lang="de-DE"/>
          </a:p>
        </p:txBody>
      </p:sp>
    </p:spTree>
    <p:extLst>
      <p:ext uri="{BB962C8B-B14F-4D97-AF65-F5344CB8AC3E}">
        <p14:creationId xmlns:p14="http://schemas.microsoft.com/office/powerpoint/2010/main" val="4212681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9</a:t>
            </a:fld>
            <a:endParaRPr lang="de-DE"/>
          </a:p>
        </p:txBody>
      </p:sp>
    </p:spTree>
    <p:extLst>
      <p:ext uri="{BB962C8B-B14F-4D97-AF65-F5344CB8AC3E}">
        <p14:creationId xmlns:p14="http://schemas.microsoft.com/office/powerpoint/2010/main" val="1093851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B5338-909B-4853-A5F6-006259B23FCC}"/>
              </a:ext>
            </a:extLst>
          </p:cNvPr>
          <p:cNvSpPr>
            <a:spLocks noGrp="1"/>
          </p:cNvSpPr>
          <p:nvPr>
            <p:ph type="ctrTitle" hasCustomPrompt="1"/>
          </p:nvPr>
        </p:nvSpPr>
        <p:spPr>
          <a:xfrm>
            <a:off x="1143004" y="2118511"/>
            <a:ext cx="6858000" cy="815346"/>
          </a:xfrm>
        </p:spPr>
        <p:txBody>
          <a:bodyPr anchor="ctr">
            <a:normAutofit/>
          </a:bodyPr>
          <a:lstStyle>
            <a:lvl1pPr algn="ctr">
              <a:defRPr sz="4800">
                <a:latin typeface="Arial" panose="020B0604020202020204" pitchFamily="34" charset="0"/>
                <a:cs typeface="Arial" panose="020B0604020202020204" pitchFamily="34" charset="0"/>
              </a:defRPr>
            </a:lvl1pPr>
          </a:lstStyle>
          <a:p>
            <a:r>
              <a:rPr lang="de-DE" dirty="0"/>
              <a:t>Titel</a:t>
            </a:r>
            <a:endParaRPr lang="de-CH" dirty="0"/>
          </a:p>
        </p:txBody>
      </p:sp>
      <p:sp>
        <p:nvSpPr>
          <p:cNvPr id="3" name="Untertitel 2">
            <a:extLst>
              <a:ext uri="{FF2B5EF4-FFF2-40B4-BE49-F238E27FC236}">
                <a16:creationId xmlns:a16="http://schemas.microsoft.com/office/drawing/2014/main" id="{52310D0E-D173-497F-8D22-285510D0DF40}"/>
              </a:ext>
            </a:extLst>
          </p:cNvPr>
          <p:cNvSpPr>
            <a:spLocks noGrp="1"/>
          </p:cNvSpPr>
          <p:nvPr>
            <p:ph type="subTitle" idx="1" hasCustomPrompt="1"/>
          </p:nvPr>
        </p:nvSpPr>
        <p:spPr>
          <a:xfrm>
            <a:off x="1143004" y="2921786"/>
            <a:ext cx="6858000" cy="521109"/>
          </a:xfrm>
        </p:spPr>
        <p:txBody>
          <a:bodyPr anchor="ctr">
            <a:normAutofit/>
          </a:bodyPr>
          <a:lstStyle>
            <a:lvl1pPr marL="0" indent="0" algn="ctr">
              <a:buNone/>
              <a:defRPr sz="3200">
                <a:latin typeface="Arial" panose="020B0604020202020204" pitchFamily="34" charset="0"/>
                <a:cs typeface="Arial" panose="020B0604020202020204" pitchFamily="34" charset="0"/>
              </a:defRPr>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de-DE" dirty="0"/>
              <a:t>Untertitel</a:t>
            </a:r>
            <a:endParaRPr lang="de-CH" dirty="0"/>
          </a:p>
        </p:txBody>
      </p:sp>
      <p:pic>
        <p:nvPicPr>
          <p:cNvPr id="7" name="Grafik 6">
            <a:extLst>
              <a:ext uri="{FF2B5EF4-FFF2-40B4-BE49-F238E27FC236}">
                <a16:creationId xmlns:a16="http://schemas.microsoft.com/office/drawing/2014/main" id="{443119EC-3055-413F-B8AF-2ECDBD83EBDA}"/>
              </a:ext>
            </a:extLst>
          </p:cNvPr>
          <p:cNvPicPr>
            <a:picLocks noChangeAspect="1"/>
          </p:cNvPicPr>
          <p:nvPr userDrawn="1"/>
        </p:nvPicPr>
        <p:blipFill>
          <a:blip r:embed="rId2"/>
          <a:stretch>
            <a:fillRect/>
          </a:stretch>
        </p:blipFill>
        <p:spPr>
          <a:xfrm>
            <a:off x="5868259" y="381598"/>
            <a:ext cx="2132745" cy="1650075"/>
          </a:xfrm>
          <a:prstGeom prst="rect">
            <a:avLst/>
          </a:prstGeom>
        </p:spPr>
      </p:pic>
    </p:spTree>
    <p:extLst>
      <p:ext uri="{BB962C8B-B14F-4D97-AF65-F5344CB8AC3E}">
        <p14:creationId xmlns:p14="http://schemas.microsoft.com/office/powerpoint/2010/main" val="14542459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621904-ADA6-402F-A848-681178790192}"/>
              </a:ext>
            </a:extLst>
          </p:cNvPr>
          <p:cNvSpPr>
            <a:spLocks noGrp="1"/>
          </p:cNvSpPr>
          <p:nvPr>
            <p:ph type="title" hasCustomPrompt="1"/>
          </p:nvPr>
        </p:nvSpPr>
        <p:spPr>
          <a:xfrm>
            <a:off x="482854" y="150891"/>
            <a:ext cx="8133029" cy="581230"/>
          </a:xfrm>
        </p:spPr>
        <p:txBody>
          <a:bodyPr>
            <a:noAutofit/>
          </a:bodyPr>
          <a:lstStyle>
            <a:lvl1pPr>
              <a:defRPr sz="4000">
                <a:latin typeface="Arial" panose="020B0604020202020204" pitchFamily="34" charset="0"/>
                <a:cs typeface="Arial" panose="020B0604020202020204" pitchFamily="34" charset="0"/>
              </a:defRPr>
            </a:lvl1pPr>
          </a:lstStyle>
          <a:p>
            <a:r>
              <a:rPr lang="de-DE" dirty="0"/>
              <a:t>Titel</a:t>
            </a:r>
            <a:endParaRPr lang="de-CH" dirty="0"/>
          </a:p>
        </p:txBody>
      </p:sp>
      <p:sp>
        <p:nvSpPr>
          <p:cNvPr id="3" name="Inhaltsplatzhalter 2">
            <a:extLst>
              <a:ext uri="{FF2B5EF4-FFF2-40B4-BE49-F238E27FC236}">
                <a16:creationId xmlns:a16="http://schemas.microsoft.com/office/drawing/2014/main" id="{A0B800F2-3328-41B7-A167-5607BCE93214}"/>
              </a:ext>
            </a:extLst>
          </p:cNvPr>
          <p:cNvSpPr>
            <a:spLocks noGrp="1"/>
          </p:cNvSpPr>
          <p:nvPr>
            <p:ph idx="1"/>
          </p:nvPr>
        </p:nvSpPr>
        <p:spPr>
          <a:xfrm>
            <a:off x="482852" y="940594"/>
            <a:ext cx="8144156" cy="326231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Datumsplatzhalter 3">
            <a:extLst>
              <a:ext uri="{FF2B5EF4-FFF2-40B4-BE49-F238E27FC236}">
                <a16:creationId xmlns:a16="http://schemas.microsoft.com/office/drawing/2014/main" id="{8DEC8787-8C78-4C89-95CE-E657D35A6A83}"/>
              </a:ext>
            </a:extLst>
          </p:cNvPr>
          <p:cNvSpPr>
            <a:spLocks noGrp="1"/>
          </p:cNvSpPr>
          <p:nvPr>
            <p:ph type="dt" sz="half" idx="10"/>
          </p:nvPr>
        </p:nvSpPr>
        <p:spPr>
          <a:xfrm>
            <a:off x="3268300" y="4767262"/>
            <a:ext cx="2057401" cy="274637"/>
          </a:xfrm>
        </p:spPr>
        <p:txBody>
          <a:bodyPr/>
          <a:lstStyle>
            <a:lvl1pPr algn="ctr">
              <a:defRPr sz="800">
                <a:latin typeface="Arial" panose="020B0604020202020204" pitchFamily="34" charset="0"/>
                <a:cs typeface="Arial" panose="020B0604020202020204" pitchFamily="34" charset="0"/>
              </a:defRPr>
            </a:lvl1pPr>
          </a:lstStyle>
          <a:p>
            <a:fld id="{D9328B39-4917-45C4-B5CD-F02E3F84BF95}" type="datetime1">
              <a:rPr lang="de-CH" smtClean="0"/>
              <a:pPr/>
              <a:t>22.05.2024</a:t>
            </a:fld>
            <a:endParaRPr lang="de-CH" dirty="0"/>
          </a:p>
        </p:txBody>
      </p:sp>
      <p:sp>
        <p:nvSpPr>
          <p:cNvPr id="6" name="Foliennummernplatzhalter 5">
            <a:extLst>
              <a:ext uri="{FF2B5EF4-FFF2-40B4-BE49-F238E27FC236}">
                <a16:creationId xmlns:a16="http://schemas.microsoft.com/office/drawing/2014/main" id="{114386EC-763B-4EBE-8D77-8923C9112BFB}"/>
              </a:ext>
            </a:extLst>
          </p:cNvPr>
          <p:cNvSpPr>
            <a:spLocks noGrp="1"/>
          </p:cNvSpPr>
          <p:nvPr>
            <p:ph type="sldNum" sz="quarter" idx="12"/>
          </p:nvPr>
        </p:nvSpPr>
        <p:spPr>
          <a:xfrm>
            <a:off x="6558481" y="4767261"/>
            <a:ext cx="2102668" cy="274637"/>
          </a:xfrm>
        </p:spPr>
        <p:txBody>
          <a:bodyPr/>
          <a:lstStyle>
            <a:lvl1pPr>
              <a:defRPr sz="800">
                <a:latin typeface="Arial" panose="020B0604020202020204" pitchFamily="34" charset="0"/>
                <a:cs typeface="Arial" panose="020B0604020202020204" pitchFamily="34" charset="0"/>
              </a:defRPr>
            </a:lvl1pPr>
          </a:lstStyle>
          <a:p>
            <a:fld id="{5C0F6D3F-FC36-4F77-B0F2-B0A0BBFF94E6}" type="slidenum">
              <a:rPr lang="de-CH" smtClean="0"/>
              <a:pPr/>
              <a:t>‹Nr.›</a:t>
            </a:fld>
            <a:endParaRPr lang="de-CH" dirty="0"/>
          </a:p>
        </p:txBody>
      </p:sp>
      <p:sp>
        <p:nvSpPr>
          <p:cNvPr id="7" name="Textfeld 6">
            <a:extLst>
              <a:ext uri="{FF2B5EF4-FFF2-40B4-BE49-F238E27FC236}">
                <a16:creationId xmlns:a16="http://schemas.microsoft.com/office/drawing/2014/main" id="{AF60858E-D496-43D6-8F4D-76F497FB8EDC}"/>
              </a:ext>
            </a:extLst>
          </p:cNvPr>
          <p:cNvSpPr txBox="1"/>
          <p:nvPr userDrawn="1"/>
        </p:nvSpPr>
        <p:spPr>
          <a:xfrm>
            <a:off x="410425" y="639788"/>
            <a:ext cx="8250724" cy="184794"/>
          </a:xfrm>
          <a:prstGeom prst="rect">
            <a:avLst/>
          </a:prstGeom>
          <a:noFill/>
        </p:spPr>
        <p:txBody>
          <a:bodyPr wrap="square" rtlCol="0">
            <a:spAutoFit/>
          </a:bodyPr>
          <a:lstStyle/>
          <a:p>
            <a:pPr marL="0" marR="0" indent="0" algn="l" defTabSz="457206" rtl="0" eaLnBrk="1" fontAlgn="auto" latinLnBrk="0" hangingPunct="1">
              <a:lnSpc>
                <a:spcPct val="100000"/>
              </a:lnSpc>
              <a:spcBef>
                <a:spcPts val="0"/>
              </a:spcBef>
              <a:spcAft>
                <a:spcPts val="0"/>
              </a:spcAft>
              <a:buClrTx/>
              <a:buSzTx/>
              <a:buFontTx/>
              <a:buNone/>
              <a:tabLst/>
              <a:defRPr/>
            </a:pPr>
            <a:r>
              <a:rPr lang="de-DE" sz="601" dirty="0">
                <a:solidFill>
                  <a:srgbClr val="BF9A07"/>
                </a:solidFill>
              </a:rPr>
              <a:t>:^)    }:-)    ;-)    :-o   :-|   :-(   &amp;:-)    8:-)</a:t>
            </a:r>
            <a:r>
              <a:rPr lang="de-DE" sz="601" baseline="0" dirty="0">
                <a:solidFill>
                  <a:srgbClr val="BF9A07"/>
                </a:solidFill>
              </a:rPr>
              <a:t>    =:)    :-{}    B-)   </a:t>
            </a:r>
            <a:r>
              <a:rPr lang="de-DE" sz="601" dirty="0">
                <a:solidFill>
                  <a:srgbClr val="BF9A07"/>
                </a:solidFill>
              </a:rPr>
              <a:t>:^)    }:-)    ;-)    :-o   :-|   :-(   &amp;:-)    8:-)</a:t>
            </a:r>
            <a:r>
              <a:rPr lang="de-DE" sz="601" baseline="0" dirty="0">
                <a:solidFill>
                  <a:srgbClr val="BF9A07"/>
                </a:solidFill>
              </a:rPr>
              <a:t>    =:)    :-{}    B-)    </a:t>
            </a:r>
            <a:r>
              <a:rPr lang="de-DE" sz="601" dirty="0">
                <a:solidFill>
                  <a:srgbClr val="BF9A07"/>
                </a:solidFill>
              </a:rPr>
              <a:t>:^)    }:-)    ;-)    :-o   :-|   :-(   &amp;:-)    8:-)</a:t>
            </a:r>
            <a:r>
              <a:rPr lang="de-DE" sz="601" baseline="0" dirty="0">
                <a:solidFill>
                  <a:srgbClr val="BF9A07"/>
                </a:solidFill>
              </a:rPr>
              <a:t>    =:)    :-{}    B-) </a:t>
            </a:r>
            <a:r>
              <a:rPr lang="de-DE" sz="601" dirty="0">
                <a:solidFill>
                  <a:srgbClr val="BF9A07"/>
                </a:solidFill>
              </a:rPr>
              <a:t>:^)    }:-)    ;-)    :-o   :-|   :-(   &amp;:-)    8:-)</a:t>
            </a:r>
            <a:r>
              <a:rPr lang="de-DE" sz="601" baseline="0" dirty="0">
                <a:solidFill>
                  <a:srgbClr val="BF9A07"/>
                </a:solidFill>
              </a:rPr>
              <a:t>    =:)    :-{}    B-)    </a:t>
            </a:r>
            <a:r>
              <a:rPr lang="de-DE" sz="601" dirty="0">
                <a:solidFill>
                  <a:srgbClr val="BF9A07"/>
                </a:solidFill>
              </a:rPr>
              <a:t>:^)     }:-)     ;-)    :-o    :-|   :-(:^)     }:-)     ;-)    :-o </a:t>
            </a:r>
          </a:p>
        </p:txBody>
      </p:sp>
      <p:pic>
        <p:nvPicPr>
          <p:cNvPr id="8" name="Grafik 7">
            <a:extLst>
              <a:ext uri="{FF2B5EF4-FFF2-40B4-BE49-F238E27FC236}">
                <a16:creationId xmlns:a16="http://schemas.microsoft.com/office/drawing/2014/main" id="{23332DAC-E4A4-4A33-BC12-3E6B438632A9}"/>
              </a:ext>
            </a:extLst>
          </p:cNvPr>
          <p:cNvPicPr/>
          <p:nvPr userDrawn="1"/>
        </p:nvPicPr>
        <p:blipFill rotWithShape="1">
          <a:blip r:embed="rId2"/>
          <a:srcRect t="68472"/>
          <a:stretch/>
        </p:blipFill>
        <p:spPr bwMode="auto">
          <a:xfrm>
            <a:off x="482851" y="4580254"/>
            <a:ext cx="1534795" cy="374015"/>
          </a:xfrm>
          <a:prstGeom prst="rect">
            <a:avLst/>
          </a:prstGeom>
          <a:ln>
            <a:noFill/>
          </a:ln>
          <a:extLst>
            <a:ext uri="{53640926-AAD7-44D8-BBD7-CCE9431645EC}">
              <a14:shadowObscured xmlns:a14="http://schemas.microsoft.com/office/drawing/2010/main"/>
            </a:ext>
          </a:extLst>
        </p:spPr>
      </p:pic>
      <p:pic>
        <p:nvPicPr>
          <p:cNvPr id="5" name="Picture 2125374498">
            <a:extLst>
              <a:ext uri="{FF2B5EF4-FFF2-40B4-BE49-F238E27FC236}">
                <a16:creationId xmlns:a16="http://schemas.microsoft.com/office/drawing/2014/main" id="{64149BE3-5919-B227-9660-FBB60F7BDA0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33101" y="4857232"/>
            <a:ext cx="528048" cy="184666"/>
          </a:xfrm>
          <a:prstGeom prst="rect">
            <a:avLst/>
          </a:prstGeom>
          <a:noFill/>
        </p:spPr>
      </p:pic>
    </p:spTree>
    <p:extLst>
      <p:ext uri="{BB962C8B-B14F-4D97-AF65-F5344CB8AC3E}">
        <p14:creationId xmlns:p14="http://schemas.microsoft.com/office/powerpoint/2010/main" val="9099967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85BB4AF-138B-455A-8DE6-F68480605085}"/>
              </a:ext>
            </a:extLst>
          </p:cNvPr>
          <p:cNvSpPr>
            <a:spLocks noGrp="1"/>
          </p:cNvSpPr>
          <p:nvPr>
            <p:ph type="title"/>
          </p:nvPr>
        </p:nvSpPr>
        <p:spPr>
          <a:xfrm>
            <a:off x="628654" y="274640"/>
            <a:ext cx="7886700" cy="993775"/>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B4519F1A-7C7C-47BD-8013-DDCFA9FBEC61}"/>
              </a:ext>
            </a:extLst>
          </p:cNvPr>
          <p:cNvSpPr>
            <a:spLocks noGrp="1"/>
          </p:cNvSpPr>
          <p:nvPr>
            <p:ph type="body" idx="1"/>
          </p:nvPr>
        </p:nvSpPr>
        <p:spPr>
          <a:xfrm>
            <a:off x="628654" y="1370013"/>
            <a:ext cx="7886700" cy="326231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4AE3AA3F-2F24-4100-9D28-0C9CA057F752}"/>
              </a:ext>
            </a:extLst>
          </p:cNvPr>
          <p:cNvSpPr>
            <a:spLocks noGrp="1"/>
          </p:cNvSpPr>
          <p:nvPr>
            <p:ph type="dt" sz="half" idx="2"/>
          </p:nvPr>
        </p:nvSpPr>
        <p:spPr>
          <a:xfrm>
            <a:off x="628649" y="4767265"/>
            <a:ext cx="2057401"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71762BD-8F85-4784-AA58-EC7DB084F656}" type="datetime1">
              <a:rPr lang="de-CH" smtClean="0"/>
              <a:t>22.05.2024</a:t>
            </a:fld>
            <a:endParaRPr lang="de-CH"/>
          </a:p>
        </p:txBody>
      </p:sp>
      <p:sp>
        <p:nvSpPr>
          <p:cNvPr id="5" name="Fußzeilenplatzhalter 4">
            <a:extLst>
              <a:ext uri="{FF2B5EF4-FFF2-40B4-BE49-F238E27FC236}">
                <a16:creationId xmlns:a16="http://schemas.microsoft.com/office/drawing/2014/main" id="{4DD74735-8831-4827-9A14-6F33D62250E5}"/>
              </a:ext>
            </a:extLst>
          </p:cNvPr>
          <p:cNvSpPr>
            <a:spLocks noGrp="1"/>
          </p:cNvSpPr>
          <p:nvPr>
            <p:ph type="ftr" sz="quarter" idx="3"/>
          </p:nvPr>
        </p:nvSpPr>
        <p:spPr>
          <a:xfrm>
            <a:off x="3028954" y="4767265"/>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D1720FFC-6819-44A8-84D5-4FF280310FF9}"/>
              </a:ext>
            </a:extLst>
          </p:cNvPr>
          <p:cNvSpPr>
            <a:spLocks noGrp="1"/>
          </p:cNvSpPr>
          <p:nvPr>
            <p:ph type="sldNum" sz="quarter" idx="4"/>
          </p:nvPr>
        </p:nvSpPr>
        <p:spPr>
          <a:xfrm>
            <a:off x="6457950" y="4767265"/>
            <a:ext cx="2057401"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5C0F6D3F-FC36-4F77-B0F2-B0A0BBFF94E6}" type="slidenum">
              <a:rPr lang="de-CH" smtClean="0"/>
              <a:t>‹Nr.›</a:t>
            </a:fld>
            <a:endParaRPr lang="de-CH"/>
          </a:p>
        </p:txBody>
      </p:sp>
    </p:spTree>
    <p:extLst>
      <p:ext uri="{BB962C8B-B14F-4D97-AF65-F5344CB8AC3E}">
        <p14:creationId xmlns:p14="http://schemas.microsoft.com/office/powerpoint/2010/main" val="382428525"/>
      </p:ext>
    </p:extLst>
  </p:cSld>
  <p:clrMap bg1="lt1" tx1="dk1" bg2="lt2" tx2="dk2" accent1="accent1" accent2="accent2" accent3="accent3" accent4="accent4" accent5="accent5" accent6="accent6" hlink="hlink" folHlink="folHlink"/>
  <p:sldLayoutIdLst>
    <p:sldLayoutId id="2147483652" r:id="rId1"/>
    <p:sldLayoutId id="2147483653" r:id="rId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de-DE"/>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A9D6C1-31C1-4DA7-A47D-B5599E73C999}"/>
              </a:ext>
            </a:extLst>
          </p:cNvPr>
          <p:cNvSpPr>
            <a:spLocks noGrp="1"/>
          </p:cNvSpPr>
          <p:nvPr>
            <p:ph type="ctrTitle"/>
          </p:nvPr>
        </p:nvSpPr>
        <p:spPr>
          <a:xfrm>
            <a:off x="277908" y="2491067"/>
            <a:ext cx="8538882" cy="2012576"/>
          </a:xfrm>
        </p:spPr>
        <p:txBody>
          <a:bodyPr>
            <a:normAutofit/>
          </a:bodyPr>
          <a:lstStyle/>
          <a:p>
            <a:pPr algn="l">
              <a:lnSpc>
                <a:spcPct val="100000"/>
              </a:lnSpc>
            </a:pPr>
            <a:r>
              <a:rPr lang="de-CH" sz="6000" b="1" dirty="0">
                <a:latin typeface="ArialMT"/>
              </a:rPr>
              <a:t>6 Unterschiedliche Personen</a:t>
            </a:r>
            <a:endParaRPr lang="de-CH" sz="16601" b="1" dirty="0"/>
          </a:p>
        </p:txBody>
      </p:sp>
    </p:spTree>
    <p:extLst>
      <p:ext uri="{BB962C8B-B14F-4D97-AF65-F5344CB8AC3E}">
        <p14:creationId xmlns:p14="http://schemas.microsoft.com/office/powerpoint/2010/main" val="36259161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10</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a:latin typeface="Segoe UI" panose="020B0502040204020203" pitchFamily="34" charset="0"/>
                <a:cs typeface="Segoe UI" panose="020B0502040204020203" pitchFamily="34" charset="0"/>
              </a:rPr>
              <a:t>Abschluss</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Die folgenden Fragen können innerhalb der Klasse besprochen werden.</a:t>
            </a:r>
          </a:p>
          <a:p>
            <a:pPr>
              <a:lnSpc>
                <a:spcPct val="100000"/>
              </a:lnSpc>
            </a:pPr>
            <a:endParaRPr lang="de-CH" sz="1400" dirty="0">
              <a:latin typeface="Segoe UI" panose="020B0502040204020203" pitchFamily="34" charset="0"/>
              <a:cs typeface="Segoe UI" panose="020B0502040204020203" pitchFamily="34" charset="0"/>
            </a:endParaRPr>
          </a:p>
          <a:p>
            <a:pPr marL="228600" indent="-228600">
              <a:lnSpc>
                <a:spcPct val="100000"/>
              </a:lnSpc>
              <a:buFont typeface="+mj-lt"/>
              <a:buAutoNum type="arabicPeriod"/>
            </a:pPr>
            <a:r>
              <a:rPr lang="de-DE" sz="1400" dirty="0">
                <a:latin typeface="Segoe UI" panose="020B0502040204020203" pitchFamily="34" charset="0"/>
                <a:cs typeface="Segoe UI" panose="020B0502040204020203" pitchFamily="34" charset="0"/>
              </a:rPr>
              <a:t>Wie geht ihr zuhause mit den Themen um? Gibt es klare Regeln, wenn es ums Gamen geht?</a:t>
            </a:r>
          </a:p>
          <a:p>
            <a:pPr marL="228600" indent="-228600">
              <a:lnSpc>
                <a:spcPct val="100000"/>
              </a:lnSpc>
              <a:buFont typeface="+mj-lt"/>
              <a:buAutoNum type="arabicPeriod"/>
            </a:pPr>
            <a:r>
              <a:rPr lang="de-DE" sz="1400" dirty="0">
                <a:latin typeface="Segoe UI" panose="020B0502040204020203" pitchFamily="34" charset="0"/>
                <a:cs typeface="Segoe UI" panose="020B0502040204020203" pitchFamily="34" charset="0"/>
              </a:rPr>
              <a:t>Was denken deine Eltern zum Gamen?</a:t>
            </a:r>
          </a:p>
          <a:p>
            <a:pPr marL="228600" indent="-228600">
              <a:lnSpc>
                <a:spcPct val="100000"/>
              </a:lnSpc>
              <a:buFont typeface="+mj-lt"/>
              <a:buAutoNum type="arabicPeriod"/>
            </a:pPr>
            <a:r>
              <a:rPr lang="de-DE" sz="1400" dirty="0">
                <a:latin typeface="Segoe UI" panose="020B0502040204020203" pitchFamily="34" charset="0"/>
                <a:cs typeface="Segoe UI" panose="020B0502040204020203" pitchFamily="34" charset="0"/>
              </a:rPr>
              <a:t>Spielst du selbst gern? Warum ja? Warum nein?</a:t>
            </a:r>
          </a:p>
          <a:p>
            <a:pPr marL="228600" indent="-228600">
              <a:lnSpc>
                <a:spcPct val="100000"/>
              </a:lnSpc>
              <a:buFont typeface="+mj-lt"/>
              <a:buAutoNum type="arabicPeriod"/>
            </a:pPr>
            <a:r>
              <a:rPr lang="de-DE" sz="1400" dirty="0">
                <a:latin typeface="Segoe UI" panose="020B0502040204020203" pitchFamily="34" charset="0"/>
                <a:cs typeface="Segoe UI" panose="020B0502040204020203" pitchFamily="34" charset="0"/>
              </a:rPr>
              <a:t>Kennst du Games, welche auch in der Schule gespielt werden sollen? Und warum?</a:t>
            </a:r>
          </a:p>
          <a:p>
            <a:pPr marL="228600" indent="-228600">
              <a:lnSpc>
                <a:spcPct val="100000"/>
              </a:lnSpc>
              <a:buFont typeface="+mj-lt"/>
              <a:buAutoNum type="arabicPeriod"/>
            </a:pPr>
            <a:r>
              <a:rPr lang="de-DE" sz="1400">
                <a:latin typeface="Segoe UI" panose="020B0502040204020203" pitchFamily="34" charset="0"/>
                <a:cs typeface="Segoe UI" panose="020B0502040204020203" pitchFamily="34" charset="0"/>
              </a:rPr>
              <a:t>…</a:t>
            </a:r>
            <a:endParaRPr lang="de-DE"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1419111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2</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err="1">
                <a:latin typeface="Segoe UI" panose="020B0502040204020203" pitchFamily="34" charset="0"/>
                <a:cs typeface="Segoe UI" panose="020B0502040204020203" pitchFamily="34" charset="0"/>
              </a:rPr>
              <a:t>Gamer:in</a:t>
            </a:r>
            <a:r>
              <a:rPr lang="de-CH" sz="2800" dirty="0">
                <a:latin typeface="Segoe UI" panose="020B0502040204020203" pitchFamily="34" charset="0"/>
                <a:cs typeface="Segoe UI" panose="020B0502040204020203" pitchFamily="34" charset="0"/>
              </a:rPr>
              <a:t> (</a:t>
            </a:r>
            <a:r>
              <a:rPr lang="de-CH" sz="2800" dirty="0" err="1">
                <a:latin typeface="Segoe UI" panose="020B0502040204020203" pitchFamily="34" charset="0"/>
                <a:cs typeface="Segoe UI" panose="020B0502040204020203" pitchFamily="34" charset="0"/>
              </a:rPr>
              <a:t>Schüler:in</a:t>
            </a:r>
            <a:r>
              <a:rPr lang="de-CH" sz="2800" dirty="0">
                <a:latin typeface="Segoe UI" panose="020B0502040204020203" pitchFamily="34" charset="0"/>
                <a:cs typeface="Segoe UI" panose="020B0502040204020203" pitchFamily="34" charset="0"/>
              </a:rPr>
              <a:t>)</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Aussagen</a:t>
            </a:r>
          </a:p>
          <a:p>
            <a:pPr>
              <a:lnSpc>
                <a:spcPct val="100000"/>
              </a:lnSpc>
            </a:pPr>
            <a:endParaRPr lang="de-CH" sz="1100" dirty="0">
              <a:latin typeface="Segoe UI" panose="020B0502040204020203" pitchFamily="34" charset="0"/>
              <a:cs typeface="Segoe UI" panose="020B0502040204020203" pitchFamily="34" charset="0"/>
            </a:endParaRP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Durch Gaming kann ich mich </a:t>
            </a:r>
            <a:r>
              <a:rPr lang="de-DE" sz="1100" b="1" i="1" dirty="0">
                <a:latin typeface="Segoe UI" panose="020B0502040204020203" pitchFamily="34" charset="0"/>
                <a:cs typeface="Segoe UI" panose="020B0502040204020203" pitchFamily="34" charset="0"/>
              </a:rPr>
              <a:t>verbessern</a:t>
            </a:r>
            <a:r>
              <a:rPr lang="de-DE" sz="1100" i="1" dirty="0">
                <a:latin typeface="Segoe UI" panose="020B0502040204020203" pitchFamily="34" charset="0"/>
                <a:cs typeface="Segoe UI" panose="020B0502040204020203" pitchFamily="34" charset="0"/>
              </a:rPr>
              <a:t>. Ich kann nun sehr gut </a:t>
            </a:r>
            <a:r>
              <a:rPr lang="de-DE" sz="1100" b="1" i="1" dirty="0">
                <a:latin typeface="Segoe UI" panose="020B0502040204020203" pitchFamily="34" charset="0"/>
                <a:cs typeface="Segoe UI" panose="020B0502040204020203" pitchFamily="34" charset="0"/>
              </a:rPr>
              <a:t>Probleme lösen </a:t>
            </a:r>
            <a:r>
              <a:rPr lang="de-DE" sz="1100" i="1" dirty="0">
                <a:latin typeface="Segoe UI" panose="020B0502040204020203" pitchFamily="34" charset="0"/>
                <a:cs typeface="Segoe UI" panose="020B0502040204020203" pitchFamily="34" charset="0"/>
              </a:rPr>
              <a:t>und lerne </a:t>
            </a:r>
            <a:r>
              <a:rPr lang="de-DE" sz="1100" b="1" i="1" dirty="0">
                <a:latin typeface="Segoe UI" panose="020B0502040204020203" pitchFamily="34" charset="0"/>
                <a:cs typeface="Segoe UI" panose="020B0502040204020203" pitchFamily="34" charset="0"/>
              </a:rPr>
              <a:t>verschiedene Strategien</a:t>
            </a:r>
            <a:r>
              <a:rPr lang="de-DE" sz="1100" i="1" dirty="0">
                <a:latin typeface="Segoe UI" panose="020B0502040204020203" pitchFamily="34" charset="0"/>
                <a:cs typeface="Segoe UI" panose="020B0502040204020203" pitchFamily="34" charset="0"/>
              </a:rPr>
              <a:t>.</a:t>
            </a: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Durch das Gamen lerne ich </a:t>
            </a:r>
            <a:r>
              <a:rPr lang="de-DE" sz="1100" b="1" i="1" dirty="0">
                <a:latin typeface="Segoe UI" panose="020B0502040204020203" pitchFamily="34" charset="0"/>
                <a:cs typeface="Segoe UI" panose="020B0502040204020203" pitchFamily="34" charset="0"/>
              </a:rPr>
              <a:t>neue Freundinnen und Freunde </a:t>
            </a:r>
            <a:r>
              <a:rPr lang="de-DE" sz="1100" i="1" dirty="0">
                <a:latin typeface="Segoe UI" panose="020B0502040204020203" pitchFamily="34" charset="0"/>
                <a:cs typeface="Segoe UI" panose="020B0502040204020203" pitchFamily="34" charset="0"/>
              </a:rPr>
              <a:t>kennen. Im „richtigen“ Leben fällt mir das sehr schwer.</a:t>
            </a: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Da viele </a:t>
            </a:r>
            <a:r>
              <a:rPr lang="de-DE" sz="1100" b="1" i="1" dirty="0">
                <a:latin typeface="Segoe UI" panose="020B0502040204020203" pitchFamily="34" charset="0"/>
                <a:cs typeface="Segoe UI" panose="020B0502040204020203" pitchFamily="34" charset="0"/>
              </a:rPr>
              <a:t>Games auf Englisch </a:t>
            </a:r>
            <a:r>
              <a:rPr lang="de-DE" sz="1100" i="1" dirty="0">
                <a:latin typeface="Segoe UI" panose="020B0502040204020203" pitchFamily="34" charset="0"/>
                <a:cs typeface="Segoe UI" panose="020B0502040204020203" pitchFamily="34" charset="0"/>
              </a:rPr>
              <a:t>sind, lerne ich die Sprache sehr gut kennen, was mir </a:t>
            </a:r>
            <a:r>
              <a:rPr lang="de-DE" sz="1100" b="1" i="1" dirty="0">
                <a:latin typeface="Segoe UI" panose="020B0502040204020203" pitchFamily="34" charset="0"/>
                <a:cs typeface="Segoe UI" panose="020B0502040204020203" pitchFamily="34" charset="0"/>
              </a:rPr>
              <a:t>auch in der Schule hilft</a:t>
            </a:r>
            <a:r>
              <a:rPr lang="de-DE" sz="1100" i="1" dirty="0">
                <a:latin typeface="Segoe UI" panose="020B0502040204020203" pitchFamily="34" charset="0"/>
                <a:cs typeface="Segoe UI" panose="020B0502040204020203" pitchFamily="34" charset="0"/>
              </a:rPr>
              <a:t>.</a:t>
            </a: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Gaming ist für mich ein Weg, </a:t>
            </a:r>
            <a:r>
              <a:rPr lang="de-DE" sz="1100" b="1" i="1" dirty="0">
                <a:latin typeface="Segoe UI" panose="020B0502040204020203" pitchFamily="34" charset="0"/>
                <a:cs typeface="Segoe UI" panose="020B0502040204020203" pitchFamily="34" charset="0"/>
              </a:rPr>
              <a:t>kreativ zu sein </a:t>
            </a:r>
            <a:r>
              <a:rPr lang="de-DE" sz="1100" i="1" dirty="0">
                <a:latin typeface="Segoe UI" panose="020B0502040204020203" pitchFamily="34" charset="0"/>
                <a:cs typeface="Segoe UI" panose="020B0502040204020203" pitchFamily="34" charset="0"/>
              </a:rPr>
              <a:t>und immer </a:t>
            </a:r>
            <a:r>
              <a:rPr lang="de-DE" sz="1100" b="1" i="1" dirty="0">
                <a:latin typeface="Segoe UI" panose="020B0502040204020203" pitchFamily="34" charset="0"/>
                <a:cs typeface="Segoe UI" panose="020B0502040204020203" pitchFamily="34" charset="0"/>
              </a:rPr>
              <a:t>Neues kennen zu lernen</a:t>
            </a:r>
            <a:r>
              <a:rPr lang="de-DE" sz="1100" i="1" dirty="0">
                <a:latin typeface="Segoe UI" panose="020B0502040204020203" pitchFamily="34" charset="0"/>
                <a:cs typeface="Segoe UI" panose="020B0502040204020203" pitchFamily="34" charset="0"/>
              </a:rPr>
              <a:t>.</a:t>
            </a: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Ich setze mir </a:t>
            </a:r>
            <a:r>
              <a:rPr lang="de-DE" sz="1100" b="1" i="1" dirty="0">
                <a:latin typeface="Segoe UI" panose="020B0502040204020203" pitchFamily="34" charset="0"/>
                <a:cs typeface="Segoe UI" panose="020B0502040204020203" pitchFamily="34" charset="0"/>
              </a:rPr>
              <a:t>Grenzen</a:t>
            </a:r>
            <a:r>
              <a:rPr lang="de-DE" sz="1100" i="1" dirty="0">
                <a:latin typeface="Segoe UI" panose="020B0502040204020203" pitchFamily="34" charset="0"/>
                <a:cs typeface="Segoe UI" panose="020B0502040204020203" pitchFamily="34" charset="0"/>
              </a:rPr>
              <a:t>, damit ich nicht zu viel spiele und ich </a:t>
            </a:r>
            <a:r>
              <a:rPr lang="de-DE" sz="1100" i="1" dirty="0" err="1">
                <a:latin typeface="Segoe UI" panose="020B0502040204020203" pitchFamily="34" charset="0"/>
                <a:cs typeface="Segoe UI" panose="020B0502040204020203" pitchFamily="34" charset="0"/>
              </a:rPr>
              <a:t>zB</a:t>
            </a:r>
            <a:r>
              <a:rPr lang="de-DE" sz="1100" i="1" dirty="0">
                <a:latin typeface="Segoe UI" panose="020B0502040204020203" pitchFamily="34" charset="0"/>
                <a:cs typeface="Segoe UI" panose="020B0502040204020203" pitchFamily="34" charset="0"/>
              </a:rPr>
              <a:t>. die Hausaufgaben nicht mehr mache.</a:t>
            </a:r>
          </a:p>
          <a:p>
            <a:pPr marL="180975" indent="-180975" algn="l">
              <a:lnSpc>
                <a:spcPct val="100000"/>
              </a:lnSpc>
              <a:buFont typeface="+mj-lt"/>
              <a:buAutoNum type="arabicPeriod"/>
            </a:pPr>
            <a:endParaRPr lang="de-DE" sz="1100" i="1" dirty="0">
              <a:latin typeface="Segoe UI" panose="020B0502040204020203" pitchFamily="34" charset="0"/>
              <a:cs typeface="Segoe UI" panose="020B0502040204020203" pitchFamily="34" charset="0"/>
            </a:endParaRPr>
          </a:p>
          <a:p>
            <a:pPr algn="l">
              <a:lnSpc>
                <a:spcPct val="100000"/>
              </a:lnSpc>
            </a:pPr>
            <a:r>
              <a:rPr lang="de-DE" sz="1100" i="1" dirty="0">
                <a:latin typeface="Segoe UI" panose="020B0502040204020203" pitchFamily="34" charset="0"/>
                <a:cs typeface="Segoe UI" panose="020B0502040204020203" pitchFamily="34" charset="0"/>
              </a:rPr>
              <a:t>Fragen in der Klasse</a:t>
            </a:r>
          </a:p>
          <a:p>
            <a:pPr algn="l">
              <a:lnSpc>
                <a:spcPct val="100000"/>
              </a:lnSpc>
            </a:pPr>
            <a:r>
              <a:rPr lang="de-DE" sz="1100" i="1" dirty="0">
                <a:latin typeface="Segoe UI" panose="020B0502040204020203" pitchFamily="34" charset="0"/>
                <a:cs typeface="Segoe UI" panose="020B0502040204020203" pitchFamily="34" charset="0"/>
              </a:rPr>
              <a:t>Was sagt du dieser Person?</a:t>
            </a:r>
          </a:p>
          <a:p>
            <a:pPr algn="l">
              <a:lnSpc>
                <a:spcPct val="100000"/>
              </a:lnSpc>
            </a:pPr>
            <a:r>
              <a:rPr lang="de-DE" sz="1100" i="1" dirty="0">
                <a:latin typeface="Segoe UI" panose="020B0502040204020203" pitchFamily="34" charset="0"/>
                <a:cs typeface="Segoe UI" panose="020B0502040204020203" pitchFamily="34" charset="0"/>
              </a:rPr>
              <a:t>Findest du etwas an den Aussagen komisch?</a:t>
            </a:r>
          </a:p>
          <a:p>
            <a:pPr algn="l">
              <a:lnSpc>
                <a:spcPct val="100000"/>
              </a:lnSpc>
            </a:pPr>
            <a:r>
              <a:rPr lang="de-DE" sz="1100" i="1" dirty="0">
                <a:latin typeface="Segoe UI" panose="020B0502040204020203" pitchFamily="34" charset="0"/>
                <a:cs typeface="Segoe UI" panose="020B0502040204020203" pitchFamily="34" charset="0"/>
              </a:rPr>
              <a:t>Welche Aussagen treffen auch auf dich zu?</a:t>
            </a:r>
          </a:p>
          <a:p>
            <a:pPr algn="l">
              <a:lnSpc>
                <a:spcPct val="100000"/>
              </a:lnSpc>
            </a:pPr>
            <a:r>
              <a:rPr lang="de-DE" sz="1100" i="1" dirty="0">
                <a:latin typeface="Segoe UI" panose="020B0502040204020203" pitchFamily="34" charset="0"/>
                <a:cs typeface="Segoe UI" panose="020B0502040204020203" pitchFamily="34" charset="0"/>
              </a:rPr>
              <a:t>…</a:t>
            </a:r>
            <a:endParaRPr lang="de-CH"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564220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3</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a:latin typeface="Segoe UI" panose="020B0502040204020203" pitchFamily="34" charset="0"/>
                <a:cs typeface="Segoe UI" panose="020B0502040204020203" pitchFamily="34" charset="0"/>
              </a:rPr>
              <a:t>Elternteil</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Aussagen</a:t>
            </a:r>
          </a:p>
          <a:p>
            <a:pPr>
              <a:lnSpc>
                <a:spcPct val="100000"/>
              </a:lnSpc>
            </a:pPr>
            <a:endParaRPr lang="de-CH" sz="1100"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mache mir </a:t>
            </a:r>
            <a:r>
              <a:rPr lang="de-DE" sz="1100" b="1" i="1" dirty="0">
                <a:latin typeface="Segoe UI" panose="020B0502040204020203" pitchFamily="34" charset="0"/>
                <a:cs typeface="Segoe UI" panose="020B0502040204020203" pitchFamily="34" charset="0"/>
              </a:rPr>
              <a:t>Sorgen</a:t>
            </a:r>
            <a:r>
              <a:rPr lang="de-DE" sz="1100" i="1" dirty="0">
                <a:latin typeface="Segoe UI" panose="020B0502040204020203" pitchFamily="34" charset="0"/>
                <a:cs typeface="Segoe UI" panose="020B0502040204020203" pitchFamily="34" charset="0"/>
              </a:rPr>
              <a:t>, dass mein Kind </a:t>
            </a:r>
            <a:r>
              <a:rPr lang="de-DE" sz="1100" b="1" i="1" dirty="0">
                <a:latin typeface="Segoe UI" panose="020B0502040204020203" pitchFamily="34" charset="0"/>
                <a:cs typeface="Segoe UI" panose="020B0502040204020203" pitchFamily="34" charset="0"/>
              </a:rPr>
              <a:t>unfit und müde </a:t>
            </a:r>
            <a:r>
              <a:rPr lang="de-DE" sz="1100" i="1" dirty="0">
                <a:latin typeface="Segoe UI" panose="020B0502040204020203" pitchFamily="34" charset="0"/>
                <a:cs typeface="Segoe UI" panose="020B0502040204020203" pitchFamily="34" charset="0"/>
              </a:rPr>
              <a:t>wird und </a:t>
            </a:r>
            <a:r>
              <a:rPr lang="de-DE" sz="1100" b="1" i="1" dirty="0">
                <a:latin typeface="Segoe UI" panose="020B0502040204020203" pitchFamily="34" charset="0"/>
                <a:cs typeface="Segoe UI" panose="020B0502040204020203" pitchFamily="34" charset="0"/>
              </a:rPr>
              <a:t>keinen direkten Kontakt mit anderen Menschen </a:t>
            </a:r>
            <a:r>
              <a:rPr lang="de-DE" sz="1100" i="1" dirty="0">
                <a:latin typeface="Segoe UI" panose="020B0502040204020203" pitchFamily="34" charset="0"/>
                <a:cs typeface="Segoe UI" panose="020B0502040204020203" pitchFamily="34" charset="0"/>
              </a:rPr>
              <a:t>hat.</a:t>
            </a:r>
            <a:endParaRPr lang="de-DE" sz="1100" b="1" i="1"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befürchte, dass die </a:t>
            </a:r>
            <a:r>
              <a:rPr lang="de-DE" sz="1100" b="1" i="1" dirty="0">
                <a:latin typeface="Segoe UI" panose="020B0502040204020203" pitchFamily="34" charset="0"/>
                <a:cs typeface="Segoe UI" panose="020B0502040204020203" pitchFamily="34" charset="0"/>
              </a:rPr>
              <a:t>Inhalte einiger Spiele nicht altersgerecht </a:t>
            </a:r>
            <a:r>
              <a:rPr lang="de-DE" sz="1100" i="1" dirty="0">
                <a:latin typeface="Segoe UI" panose="020B0502040204020203" pitchFamily="34" charset="0"/>
                <a:cs typeface="Segoe UI" panose="020B0502040204020203" pitchFamily="34" charset="0"/>
              </a:rPr>
              <a:t>sind und </a:t>
            </a:r>
            <a:r>
              <a:rPr lang="de-DE" sz="1100" b="1" i="1" dirty="0">
                <a:latin typeface="Segoe UI" panose="020B0502040204020203" pitchFamily="34" charset="0"/>
                <a:cs typeface="Segoe UI" panose="020B0502040204020203" pitchFamily="34" charset="0"/>
              </a:rPr>
              <a:t>negative Auswirkungen </a:t>
            </a:r>
            <a:r>
              <a:rPr lang="de-DE" sz="1100" i="1" dirty="0">
                <a:latin typeface="Segoe UI" panose="020B0502040204020203" pitchFamily="34" charset="0"/>
                <a:cs typeface="Segoe UI" panose="020B0502040204020203" pitchFamily="34" charset="0"/>
              </a:rPr>
              <a:t>haben könnten.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sehe, dass mein Kind in einzelnen Spielen </a:t>
            </a:r>
            <a:r>
              <a:rPr lang="de-DE" sz="1100" b="1" i="1" dirty="0">
                <a:latin typeface="Segoe UI" panose="020B0502040204020203" pitchFamily="34" charset="0"/>
                <a:cs typeface="Segoe UI" panose="020B0502040204020203" pitchFamily="34" charset="0"/>
              </a:rPr>
              <a:t>etwas lernt</a:t>
            </a:r>
            <a:r>
              <a:rPr lang="de-DE" sz="1100" i="1" dirty="0">
                <a:latin typeface="Segoe UI" panose="020B0502040204020203" pitchFamily="34" charset="0"/>
                <a:cs typeface="Segoe UI" panose="020B0502040204020203" pitchFamily="34" charset="0"/>
              </a:rPr>
              <a:t>, finde aber wichtig, dass die </a:t>
            </a:r>
            <a:r>
              <a:rPr lang="de-DE" sz="1100" b="1" i="1" dirty="0">
                <a:latin typeface="Segoe UI" panose="020B0502040204020203" pitchFamily="34" charset="0"/>
                <a:cs typeface="Segoe UI" panose="020B0502040204020203" pitchFamily="34" charset="0"/>
              </a:rPr>
              <a:t>Zeit klar geregelt </a:t>
            </a:r>
            <a:r>
              <a:rPr lang="de-DE" sz="1100" i="1" dirty="0">
                <a:latin typeface="Segoe UI" panose="020B0502040204020203" pitchFamily="34" charset="0"/>
                <a:cs typeface="Segoe UI" panose="020B0502040204020203" pitchFamily="34" charset="0"/>
              </a:rPr>
              <a:t>ist.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legen </a:t>
            </a:r>
            <a:r>
              <a:rPr lang="de-DE" sz="1100" b="1" i="1" dirty="0">
                <a:latin typeface="Segoe UI" panose="020B0502040204020203" pitchFamily="34" charset="0"/>
                <a:cs typeface="Segoe UI" panose="020B0502040204020203" pitchFamily="34" charset="0"/>
              </a:rPr>
              <a:t>Wert auf Familienzeit </a:t>
            </a:r>
            <a:r>
              <a:rPr lang="de-DE" sz="1100" i="1" dirty="0">
                <a:latin typeface="Segoe UI" panose="020B0502040204020203" pitchFamily="34" charset="0"/>
                <a:cs typeface="Segoe UI" panose="020B0502040204020203" pitchFamily="34" charset="0"/>
              </a:rPr>
              <a:t>und </a:t>
            </a:r>
            <a:r>
              <a:rPr lang="de-DE" sz="1100" b="1" i="1" dirty="0">
                <a:latin typeface="Segoe UI" panose="020B0502040204020203" pitchFamily="34" charset="0"/>
                <a:cs typeface="Segoe UI" panose="020B0502040204020203" pitchFamily="34" charset="0"/>
              </a:rPr>
              <a:t>andere Aktivitäten.</a:t>
            </a:r>
          </a:p>
          <a:p>
            <a:pPr algn="l">
              <a:lnSpc>
                <a:spcPct val="100000"/>
              </a:lnSpc>
            </a:pPr>
            <a:endParaRPr lang="de-DE" sz="1100" i="1" dirty="0">
              <a:latin typeface="Segoe UI" panose="020B0502040204020203" pitchFamily="34" charset="0"/>
              <a:cs typeface="Segoe UI" panose="020B0502040204020203" pitchFamily="34" charset="0"/>
            </a:endParaRPr>
          </a:p>
          <a:p>
            <a:pPr algn="l">
              <a:lnSpc>
                <a:spcPct val="100000"/>
              </a:lnSpc>
            </a:pPr>
            <a:r>
              <a:rPr lang="de-DE" sz="1100" i="1" dirty="0">
                <a:latin typeface="Segoe UI" panose="020B0502040204020203" pitchFamily="34" charset="0"/>
                <a:cs typeface="Segoe UI" panose="020B0502040204020203" pitchFamily="34" charset="0"/>
              </a:rPr>
              <a:t>Fragen in der Klasse</a:t>
            </a:r>
          </a:p>
          <a:p>
            <a:pPr algn="l">
              <a:lnSpc>
                <a:spcPct val="100000"/>
              </a:lnSpc>
            </a:pPr>
            <a:r>
              <a:rPr lang="de-DE" sz="1100" i="1" dirty="0">
                <a:latin typeface="Segoe UI" panose="020B0502040204020203" pitchFamily="34" charset="0"/>
                <a:cs typeface="Segoe UI" panose="020B0502040204020203" pitchFamily="34" charset="0"/>
              </a:rPr>
              <a:t>Was sagt du dieser Person?</a:t>
            </a:r>
          </a:p>
          <a:p>
            <a:pPr algn="l">
              <a:lnSpc>
                <a:spcPct val="100000"/>
              </a:lnSpc>
            </a:pPr>
            <a:r>
              <a:rPr lang="de-DE" sz="1100" i="1" dirty="0">
                <a:latin typeface="Segoe UI" panose="020B0502040204020203" pitchFamily="34" charset="0"/>
                <a:cs typeface="Segoe UI" panose="020B0502040204020203" pitchFamily="34" charset="0"/>
              </a:rPr>
              <a:t>Findest du etwas an den Aussagen komisch?</a:t>
            </a:r>
          </a:p>
          <a:p>
            <a:pPr algn="l">
              <a:lnSpc>
                <a:spcPct val="100000"/>
              </a:lnSpc>
            </a:pPr>
            <a:r>
              <a:rPr lang="de-DE" sz="1100" i="1" dirty="0">
                <a:latin typeface="Segoe UI" panose="020B0502040204020203" pitchFamily="34" charset="0"/>
                <a:cs typeface="Segoe UI" panose="020B0502040204020203" pitchFamily="34" charset="0"/>
              </a:rPr>
              <a:t>Welche Aussagen treffen auch auf dich zu?</a:t>
            </a:r>
          </a:p>
          <a:p>
            <a:pPr algn="l">
              <a:lnSpc>
                <a:spcPct val="100000"/>
              </a:lnSpc>
            </a:pPr>
            <a:r>
              <a:rPr lang="de-DE" sz="1100" i="1" dirty="0">
                <a:latin typeface="Segoe UI" panose="020B0502040204020203" pitchFamily="34" charset="0"/>
                <a:cs typeface="Segoe UI" panose="020B0502040204020203" pitchFamily="34" charset="0"/>
              </a:rPr>
              <a:t>…</a:t>
            </a:r>
            <a:endParaRPr lang="de-CH"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9814178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4</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a:latin typeface="Segoe UI" panose="020B0502040204020203" pitchFamily="34" charset="0"/>
                <a:cs typeface="Segoe UI" panose="020B0502040204020203" pitchFamily="34" charset="0"/>
              </a:rPr>
              <a:t>Lehrperson</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Aussagen</a:t>
            </a:r>
          </a:p>
          <a:p>
            <a:pPr>
              <a:lnSpc>
                <a:spcPct val="100000"/>
              </a:lnSpc>
            </a:pPr>
            <a:endParaRPr lang="de-CH" sz="1100"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beobachte, dass </a:t>
            </a:r>
            <a:r>
              <a:rPr lang="de-DE" sz="1100" b="1" i="1" dirty="0" err="1">
                <a:latin typeface="Segoe UI" panose="020B0502040204020203" pitchFamily="34" charset="0"/>
                <a:cs typeface="Segoe UI" panose="020B0502040204020203" pitchFamily="34" charset="0"/>
              </a:rPr>
              <a:t>Schüler:innen</a:t>
            </a:r>
            <a:r>
              <a:rPr lang="de-DE" sz="1100" b="1" i="1" dirty="0">
                <a:latin typeface="Segoe UI" panose="020B0502040204020203" pitchFamily="34" charset="0"/>
                <a:cs typeface="Segoe UI" panose="020B0502040204020203" pitchFamily="34" charset="0"/>
              </a:rPr>
              <a:t>, die sehr viel spielen</a:t>
            </a:r>
            <a:r>
              <a:rPr lang="de-DE" sz="1100" i="1" dirty="0">
                <a:latin typeface="Segoe UI" panose="020B0502040204020203" pitchFamily="34" charset="0"/>
                <a:cs typeface="Segoe UI" panose="020B0502040204020203" pitchFamily="34" charset="0"/>
              </a:rPr>
              <a:t>, oft </a:t>
            </a:r>
            <a:r>
              <a:rPr lang="de-DE" sz="1100" b="1" i="1" dirty="0">
                <a:latin typeface="Segoe UI" panose="020B0502040204020203" pitchFamily="34" charset="0"/>
                <a:cs typeface="Segoe UI" panose="020B0502040204020203" pitchFamily="34" charset="0"/>
              </a:rPr>
              <a:t>müde sind und sich nicht gut konzentrieren</a:t>
            </a:r>
            <a:r>
              <a:rPr lang="de-DE" sz="1100" i="1" dirty="0">
                <a:latin typeface="Segoe UI" panose="020B0502040204020203" pitchFamily="34" charset="0"/>
                <a:cs typeface="Segoe UI" panose="020B0502040204020203" pitchFamily="34" charset="0"/>
              </a:rPr>
              <a:t> können.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erkenne das </a:t>
            </a:r>
            <a:r>
              <a:rPr lang="de-DE" sz="1100" b="1" i="1" dirty="0">
                <a:latin typeface="Segoe UI" panose="020B0502040204020203" pitchFamily="34" charset="0"/>
                <a:cs typeface="Segoe UI" panose="020B0502040204020203" pitchFamily="34" charset="0"/>
              </a:rPr>
              <a:t>Potenzial von Spielen als Lernwerkzeug</a:t>
            </a:r>
            <a:r>
              <a:rPr lang="de-DE" sz="1100" i="1" dirty="0">
                <a:latin typeface="Segoe UI" panose="020B0502040204020203" pitchFamily="34" charset="0"/>
                <a:cs typeface="Segoe UI" panose="020B0502040204020203" pitchFamily="34" charset="0"/>
              </a:rPr>
              <a:t>, besonders in Bereichen wie </a:t>
            </a:r>
            <a:r>
              <a:rPr lang="de-DE" sz="1100" b="1" i="1" dirty="0">
                <a:latin typeface="Segoe UI" panose="020B0502040204020203" pitchFamily="34" charset="0"/>
                <a:cs typeface="Segoe UI" panose="020B0502040204020203" pitchFamily="34" charset="0"/>
              </a:rPr>
              <a:t>Geschichte</a:t>
            </a:r>
            <a:r>
              <a:rPr lang="de-DE" sz="1100" i="1" dirty="0">
                <a:latin typeface="Segoe UI" panose="020B0502040204020203" pitchFamily="34" charset="0"/>
                <a:cs typeface="Segoe UI" panose="020B0502040204020203" pitchFamily="34" charset="0"/>
              </a:rPr>
              <a:t> oder </a:t>
            </a:r>
            <a:r>
              <a:rPr lang="de-DE" sz="1100" b="1" i="1" dirty="0">
                <a:latin typeface="Segoe UI" panose="020B0502040204020203" pitchFamily="34" charset="0"/>
                <a:cs typeface="Segoe UI" panose="020B0502040204020203" pitchFamily="34" charset="0"/>
              </a:rPr>
              <a:t>Gestaltungsfächern</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bin </a:t>
            </a:r>
            <a:r>
              <a:rPr lang="de-DE" sz="1100" b="1" i="1" dirty="0">
                <a:latin typeface="Segoe UI" panose="020B0502040204020203" pitchFamily="34" charset="0"/>
                <a:cs typeface="Segoe UI" panose="020B0502040204020203" pitchFamily="34" charset="0"/>
              </a:rPr>
              <a:t>besorgt</a:t>
            </a:r>
            <a:r>
              <a:rPr lang="de-DE" sz="1100" i="1" dirty="0">
                <a:latin typeface="Segoe UI" panose="020B0502040204020203" pitchFamily="34" charset="0"/>
                <a:cs typeface="Segoe UI" panose="020B0502040204020203" pitchFamily="34" charset="0"/>
              </a:rPr>
              <a:t> über </a:t>
            </a:r>
            <a:r>
              <a:rPr lang="de-DE" sz="1100" b="1" i="1" dirty="0">
                <a:latin typeface="Segoe UI" panose="020B0502040204020203" pitchFamily="34" charset="0"/>
                <a:cs typeface="Segoe UI" panose="020B0502040204020203" pitchFamily="34" charset="0"/>
              </a:rPr>
              <a:t>das „Alleine-sein“</a:t>
            </a:r>
            <a:r>
              <a:rPr lang="de-DE" sz="1100" i="1" dirty="0">
                <a:latin typeface="Segoe UI" panose="020B0502040204020203" pitchFamily="34" charset="0"/>
                <a:cs typeface="Segoe UI" panose="020B0502040204020203" pitchFamily="34" charset="0"/>
              </a:rPr>
              <a:t>, die durch zu viel Gamen entstehen kann, und die </a:t>
            </a:r>
            <a:r>
              <a:rPr lang="de-DE" sz="1100" b="1" i="1" dirty="0">
                <a:latin typeface="Segoe UI" panose="020B0502040204020203" pitchFamily="34" charset="0"/>
                <a:cs typeface="Segoe UI" panose="020B0502040204020203" pitchFamily="34" charset="0"/>
              </a:rPr>
              <a:t>Auswirkungen auf die soziale Entwicklung</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fördere die Verwendung von </a:t>
            </a:r>
            <a:r>
              <a:rPr lang="de-DE" sz="1100" b="1" i="1" dirty="0">
                <a:latin typeface="Segoe UI" panose="020B0502040204020203" pitchFamily="34" charset="0"/>
                <a:cs typeface="Segoe UI" panose="020B0502040204020203" pitchFamily="34" charset="0"/>
              </a:rPr>
              <a:t>pädagogisch wertvollen Spielen im Unterricht</a:t>
            </a:r>
            <a:r>
              <a:rPr lang="de-DE" sz="1100" i="1" dirty="0">
                <a:latin typeface="Segoe UI" panose="020B0502040204020203" pitchFamily="34" charset="0"/>
                <a:cs typeface="Segoe UI" panose="020B0502040204020203" pitchFamily="34" charset="0"/>
              </a:rPr>
              <a:t>, um </a:t>
            </a:r>
            <a:r>
              <a:rPr lang="de-DE" sz="1100" b="1" i="1" dirty="0">
                <a:latin typeface="Segoe UI" panose="020B0502040204020203" pitchFamily="34" charset="0"/>
                <a:cs typeface="Segoe UI" panose="020B0502040204020203" pitchFamily="34" charset="0"/>
              </a:rPr>
              <a:t>Engagement und Interesse</a:t>
            </a:r>
            <a:r>
              <a:rPr lang="de-DE" sz="1100" i="1" dirty="0">
                <a:latin typeface="Segoe UI" panose="020B0502040204020203" pitchFamily="34" charset="0"/>
                <a:cs typeface="Segoe UI" panose="020B0502040204020203" pitchFamily="34" charset="0"/>
              </a:rPr>
              <a:t> zu steigern.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arbeite mit Eltern zusammen, um Bewusstsein für die Auswirkungen von Gamen auf wichtige Fähigkeiten zu schaffen.</a:t>
            </a:r>
          </a:p>
          <a:p>
            <a:pPr marL="180975" indent="-180975">
              <a:lnSpc>
                <a:spcPct val="100000"/>
              </a:lnSpc>
              <a:buFont typeface="+mj-lt"/>
              <a:buAutoNum type="arabicPeriod"/>
            </a:pPr>
            <a:endParaRPr lang="de-DE" sz="1100" i="1" dirty="0">
              <a:latin typeface="Segoe UI" panose="020B0502040204020203" pitchFamily="34" charset="0"/>
              <a:cs typeface="Segoe UI" panose="020B0502040204020203" pitchFamily="34" charset="0"/>
            </a:endParaRPr>
          </a:p>
          <a:p>
            <a:pPr>
              <a:lnSpc>
                <a:spcPct val="100000"/>
              </a:lnSpc>
            </a:pPr>
            <a:endParaRPr lang="de-DE" sz="1100" i="1" dirty="0">
              <a:latin typeface="Segoe UI" panose="020B0502040204020203" pitchFamily="34" charset="0"/>
              <a:cs typeface="Segoe UI" panose="020B0502040204020203" pitchFamily="34" charset="0"/>
            </a:endParaRPr>
          </a:p>
          <a:p>
            <a:pPr algn="l">
              <a:lnSpc>
                <a:spcPct val="100000"/>
              </a:lnSpc>
            </a:pPr>
            <a:r>
              <a:rPr lang="de-DE" sz="1100" i="1" dirty="0">
                <a:latin typeface="Segoe UI" panose="020B0502040204020203" pitchFamily="34" charset="0"/>
                <a:cs typeface="Segoe UI" panose="020B0502040204020203" pitchFamily="34" charset="0"/>
              </a:rPr>
              <a:t>Fragen in der Klasse</a:t>
            </a:r>
          </a:p>
          <a:p>
            <a:pPr algn="l">
              <a:lnSpc>
                <a:spcPct val="100000"/>
              </a:lnSpc>
            </a:pPr>
            <a:r>
              <a:rPr lang="de-DE" sz="1100" i="1" dirty="0">
                <a:latin typeface="Segoe UI" panose="020B0502040204020203" pitchFamily="34" charset="0"/>
                <a:cs typeface="Segoe UI" panose="020B0502040204020203" pitchFamily="34" charset="0"/>
              </a:rPr>
              <a:t>Was sagt du dieser Person?</a:t>
            </a:r>
          </a:p>
          <a:p>
            <a:pPr algn="l">
              <a:lnSpc>
                <a:spcPct val="100000"/>
              </a:lnSpc>
            </a:pPr>
            <a:r>
              <a:rPr lang="de-DE" sz="1100" i="1" dirty="0">
                <a:latin typeface="Segoe UI" panose="020B0502040204020203" pitchFamily="34" charset="0"/>
                <a:cs typeface="Segoe UI" panose="020B0502040204020203" pitchFamily="34" charset="0"/>
              </a:rPr>
              <a:t>Findest du etwas an den Aussagen komisch?</a:t>
            </a:r>
          </a:p>
          <a:p>
            <a:pPr algn="l">
              <a:lnSpc>
                <a:spcPct val="100000"/>
              </a:lnSpc>
            </a:pPr>
            <a:r>
              <a:rPr lang="de-DE" sz="1100" i="1" dirty="0">
                <a:latin typeface="Segoe UI" panose="020B0502040204020203" pitchFamily="34" charset="0"/>
                <a:cs typeface="Segoe UI" panose="020B0502040204020203" pitchFamily="34" charset="0"/>
              </a:rPr>
              <a:t>Welche Aussagen treffen auch auf dich zu?</a:t>
            </a:r>
          </a:p>
          <a:p>
            <a:pPr algn="l">
              <a:lnSpc>
                <a:spcPct val="100000"/>
              </a:lnSpc>
            </a:pPr>
            <a:r>
              <a:rPr lang="de-DE" sz="1100" i="1" dirty="0">
                <a:latin typeface="Segoe UI" panose="020B0502040204020203" pitchFamily="34" charset="0"/>
                <a:cs typeface="Segoe UI" panose="020B0502040204020203" pitchFamily="34" charset="0"/>
              </a:rPr>
              <a:t>…</a:t>
            </a:r>
            <a:endParaRPr lang="de-CH"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58837626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5</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err="1">
                <a:latin typeface="Segoe UI" panose="020B0502040204020203" pitchFamily="34" charset="0"/>
                <a:cs typeface="Segoe UI" panose="020B0502040204020203" pitchFamily="34" charset="0"/>
              </a:rPr>
              <a:t>Suchtexpert:in</a:t>
            </a:r>
            <a:endParaRPr lang="de-CH" sz="2800" dirty="0">
              <a:latin typeface="Segoe UI" panose="020B0502040204020203" pitchFamily="34" charset="0"/>
              <a:cs typeface="Segoe UI" panose="020B0502040204020203" pitchFamily="34" charset="0"/>
            </a:endParaRP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Aussagen</a:t>
            </a:r>
          </a:p>
          <a:p>
            <a:pPr>
              <a:lnSpc>
                <a:spcPct val="100000"/>
              </a:lnSpc>
            </a:pPr>
            <a:endParaRPr lang="de-CH" sz="1100"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sehen </a:t>
            </a:r>
            <a:r>
              <a:rPr lang="de-DE" sz="1100" b="1" i="1" dirty="0">
                <a:latin typeface="Segoe UI" panose="020B0502040204020203" pitchFamily="34" charset="0"/>
                <a:cs typeface="Segoe UI" panose="020B0502040204020203" pitchFamily="34" charset="0"/>
              </a:rPr>
              <a:t>eine Zunahme von Fällen</a:t>
            </a:r>
            <a:r>
              <a:rPr lang="de-DE" sz="1100" i="1" dirty="0">
                <a:latin typeface="Segoe UI" panose="020B0502040204020203" pitchFamily="34" charset="0"/>
                <a:cs typeface="Segoe UI" panose="020B0502040204020203" pitchFamily="34" charset="0"/>
              </a:rPr>
              <a:t>, in denen Gamen </a:t>
            </a:r>
            <a:r>
              <a:rPr lang="de-DE" sz="1100" b="1" i="1" dirty="0">
                <a:latin typeface="Segoe UI" panose="020B0502040204020203" pitchFamily="34" charset="0"/>
                <a:cs typeface="Segoe UI" panose="020B0502040204020203" pitchFamily="34" charset="0"/>
              </a:rPr>
              <a:t>das tägliche Leben </a:t>
            </a:r>
            <a:r>
              <a:rPr lang="de-DE" sz="1100" i="1" dirty="0">
                <a:latin typeface="Segoe UI" panose="020B0502040204020203" pitchFamily="34" charset="0"/>
                <a:cs typeface="Segoe UI" panose="020B0502040204020203" pitchFamily="34" charset="0"/>
              </a:rPr>
              <a:t>und die </a:t>
            </a:r>
            <a:r>
              <a:rPr lang="de-DE" sz="1100" b="1" i="1" dirty="0">
                <a:latin typeface="Segoe UI" panose="020B0502040204020203" pitchFamily="34" charset="0"/>
                <a:cs typeface="Segoe UI" panose="020B0502040204020203" pitchFamily="34" charset="0"/>
              </a:rPr>
              <a:t>Verpflichtungen von Kindern (Freizeit, Familienzeit, …) </a:t>
            </a:r>
            <a:r>
              <a:rPr lang="de-DE" sz="1100" i="1" dirty="0">
                <a:latin typeface="Segoe UI" panose="020B0502040204020203" pitchFamily="34" charset="0"/>
                <a:cs typeface="Segoe UI" panose="020B0502040204020203" pitchFamily="34" charset="0"/>
              </a:rPr>
              <a:t>beeinträchtigt.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Es ist wichtig, auf ein </a:t>
            </a:r>
            <a:r>
              <a:rPr lang="de-DE" sz="1100" b="1" i="1" dirty="0">
                <a:latin typeface="Segoe UI" panose="020B0502040204020203" pitchFamily="34" charset="0"/>
                <a:cs typeface="Segoe UI" panose="020B0502040204020203" pitchFamily="34" charset="0"/>
              </a:rPr>
              <a:t>Gleichgewicht zwischen Gamen und anderen Lebensbereiche</a:t>
            </a:r>
            <a:r>
              <a:rPr lang="de-DE" sz="1100" i="1" dirty="0">
                <a:latin typeface="Segoe UI" panose="020B0502040204020203" pitchFamily="34" charset="0"/>
                <a:cs typeface="Segoe UI" panose="020B0502040204020203" pitchFamily="34" charset="0"/>
              </a:rPr>
              <a:t>n zu achten, um </a:t>
            </a:r>
            <a:r>
              <a:rPr lang="de-DE" sz="1100" b="1" i="1" dirty="0">
                <a:latin typeface="Segoe UI" panose="020B0502040204020203" pitchFamily="34" charset="0"/>
                <a:cs typeface="Segoe UI" panose="020B0502040204020203" pitchFamily="34" charset="0"/>
              </a:rPr>
              <a:t>nicht süchtig </a:t>
            </a:r>
            <a:r>
              <a:rPr lang="de-DE" sz="1100" i="1" dirty="0">
                <a:latin typeface="Segoe UI" panose="020B0502040204020203" pitchFamily="34" charset="0"/>
                <a:cs typeface="Segoe UI" panose="020B0502040204020203" pitchFamily="34" charset="0"/>
              </a:rPr>
              <a:t>zu werden.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empfehlen </a:t>
            </a:r>
            <a:r>
              <a:rPr lang="de-DE" sz="1100" b="1" i="1" dirty="0">
                <a:latin typeface="Segoe UI" panose="020B0502040204020203" pitchFamily="34" charset="0"/>
                <a:cs typeface="Segoe UI" panose="020B0502040204020203" pitchFamily="34" charset="0"/>
              </a:rPr>
              <a:t>Eltern und Lehrpersonen</a:t>
            </a:r>
            <a:r>
              <a:rPr lang="de-DE" sz="1100" i="1" dirty="0">
                <a:latin typeface="Segoe UI" panose="020B0502040204020203" pitchFamily="34" charset="0"/>
                <a:cs typeface="Segoe UI" panose="020B0502040204020203" pitchFamily="34" charset="0"/>
              </a:rPr>
              <a:t>, über </a:t>
            </a:r>
            <a:r>
              <a:rPr lang="de-DE" sz="1100" b="1" i="1" dirty="0">
                <a:latin typeface="Segoe UI" panose="020B0502040204020203" pitchFamily="34" charset="0"/>
                <a:cs typeface="Segoe UI" panose="020B0502040204020203" pitchFamily="34" charset="0"/>
              </a:rPr>
              <a:t>die Anzeichen einer Spielsucht informiert </a:t>
            </a:r>
            <a:r>
              <a:rPr lang="de-DE" sz="1100" i="1" dirty="0">
                <a:latin typeface="Segoe UI" panose="020B0502040204020203" pitchFamily="34" charset="0"/>
                <a:cs typeface="Segoe UI" panose="020B0502040204020203" pitchFamily="34" charset="0"/>
              </a:rPr>
              <a:t>zu sein und frühzeitig etwas zu machen.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Gamen kann </a:t>
            </a:r>
            <a:r>
              <a:rPr lang="de-DE" sz="1100" b="1" i="1" dirty="0">
                <a:latin typeface="Segoe UI" panose="020B0502040204020203" pitchFamily="34" charset="0"/>
                <a:cs typeface="Segoe UI" panose="020B0502040204020203" pitchFamily="34" charset="0"/>
              </a:rPr>
              <a:t>positive Aspekte </a:t>
            </a:r>
            <a:r>
              <a:rPr lang="de-DE" sz="1100" i="1" dirty="0">
                <a:latin typeface="Segoe UI" panose="020B0502040204020203" pitchFamily="34" charset="0"/>
                <a:cs typeface="Segoe UI" panose="020B0502040204020203" pitchFamily="34" charset="0"/>
              </a:rPr>
              <a:t>haben, aber es ist wichtig, die </a:t>
            </a:r>
            <a:r>
              <a:rPr lang="de-DE" sz="1100" b="1" i="1" dirty="0">
                <a:latin typeface="Segoe UI" panose="020B0502040204020203" pitchFamily="34" charset="0"/>
                <a:cs typeface="Segoe UI" panose="020B0502040204020203" pitchFamily="34" charset="0"/>
              </a:rPr>
              <a:t>Risiken </a:t>
            </a:r>
            <a:r>
              <a:rPr lang="de-DE" sz="1100" i="1" dirty="0">
                <a:latin typeface="Segoe UI" panose="020B0502040204020203" pitchFamily="34" charset="0"/>
                <a:cs typeface="Segoe UI" panose="020B0502040204020203" pitchFamily="34" charset="0"/>
              </a:rPr>
              <a:t>zu kennen.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bieten </a:t>
            </a:r>
            <a:r>
              <a:rPr lang="de-DE" sz="1100" b="1" i="1" dirty="0">
                <a:latin typeface="Segoe UI" panose="020B0502040204020203" pitchFamily="34" charset="0"/>
                <a:cs typeface="Segoe UI" panose="020B0502040204020203" pitchFamily="34" charset="0"/>
              </a:rPr>
              <a:t>Unterstützung und Hilfestellungen </a:t>
            </a:r>
            <a:r>
              <a:rPr lang="de-DE" sz="1100" i="1" dirty="0">
                <a:latin typeface="Segoe UI" panose="020B0502040204020203" pitchFamily="34" charset="0"/>
                <a:cs typeface="Segoe UI" panose="020B0502040204020203" pitchFamily="34" charset="0"/>
              </a:rPr>
              <a:t>für Familien, um </a:t>
            </a:r>
            <a:r>
              <a:rPr lang="de-DE" sz="1100" b="1" i="1" dirty="0">
                <a:latin typeface="Segoe UI" panose="020B0502040204020203" pitchFamily="34" charset="0"/>
                <a:cs typeface="Segoe UI" panose="020B0502040204020203" pitchFamily="34" charset="0"/>
              </a:rPr>
              <a:t>gesunde Spielgewohnheiten </a:t>
            </a:r>
            <a:r>
              <a:rPr lang="de-DE" sz="1100" i="1" dirty="0">
                <a:latin typeface="Segoe UI" panose="020B0502040204020203" pitchFamily="34" charset="0"/>
                <a:cs typeface="Segoe UI" panose="020B0502040204020203" pitchFamily="34" charset="0"/>
              </a:rPr>
              <a:t>zu fördern und bei Bedarf Hilfe zu suchen.</a:t>
            </a:r>
          </a:p>
          <a:p>
            <a:pPr marL="180975" indent="-180975">
              <a:lnSpc>
                <a:spcPct val="100000"/>
              </a:lnSpc>
              <a:buFont typeface="+mj-lt"/>
              <a:buAutoNum type="arabicPeriod"/>
            </a:pPr>
            <a:endParaRPr lang="de-DE" sz="1100" i="1" dirty="0">
              <a:latin typeface="Segoe UI" panose="020B0502040204020203" pitchFamily="34" charset="0"/>
              <a:cs typeface="Segoe UI" panose="020B0502040204020203" pitchFamily="34" charset="0"/>
            </a:endParaRPr>
          </a:p>
          <a:p>
            <a:pPr>
              <a:lnSpc>
                <a:spcPct val="100000"/>
              </a:lnSpc>
            </a:pPr>
            <a:endParaRPr lang="de-DE" sz="1100" i="1" dirty="0">
              <a:latin typeface="Segoe UI" panose="020B0502040204020203" pitchFamily="34" charset="0"/>
              <a:cs typeface="Segoe UI" panose="020B0502040204020203" pitchFamily="34" charset="0"/>
            </a:endParaRPr>
          </a:p>
          <a:p>
            <a:pPr algn="l">
              <a:lnSpc>
                <a:spcPct val="100000"/>
              </a:lnSpc>
            </a:pPr>
            <a:r>
              <a:rPr lang="de-DE" sz="1100" i="1" dirty="0">
                <a:latin typeface="Segoe UI" panose="020B0502040204020203" pitchFamily="34" charset="0"/>
                <a:cs typeface="Segoe UI" panose="020B0502040204020203" pitchFamily="34" charset="0"/>
              </a:rPr>
              <a:t>Fragen in der Klasse</a:t>
            </a:r>
          </a:p>
          <a:p>
            <a:pPr algn="l">
              <a:lnSpc>
                <a:spcPct val="100000"/>
              </a:lnSpc>
            </a:pPr>
            <a:r>
              <a:rPr lang="de-DE" sz="1100" i="1" dirty="0">
                <a:latin typeface="Segoe UI" panose="020B0502040204020203" pitchFamily="34" charset="0"/>
                <a:cs typeface="Segoe UI" panose="020B0502040204020203" pitchFamily="34" charset="0"/>
              </a:rPr>
              <a:t>Was sagt du dieser Person?</a:t>
            </a:r>
          </a:p>
          <a:p>
            <a:pPr algn="l">
              <a:lnSpc>
                <a:spcPct val="100000"/>
              </a:lnSpc>
            </a:pPr>
            <a:r>
              <a:rPr lang="de-DE" sz="1100" i="1" dirty="0">
                <a:latin typeface="Segoe UI" panose="020B0502040204020203" pitchFamily="34" charset="0"/>
                <a:cs typeface="Segoe UI" panose="020B0502040204020203" pitchFamily="34" charset="0"/>
              </a:rPr>
              <a:t>Findest du etwas an den Aussagen komisch?</a:t>
            </a:r>
          </a:p>
          <a:p>
            <a:pPr algn="l">
              <a:lnSpc>
                <a:spcPct val="100000"/>
              </a:lnSpc>
            </a:pPr>
            <a:r>
              <a:rPr lang="de-DE" sz="1100" i="1" dirty="0">
                <a:latin typeface="Segoe UI" panose="020B0502040204020203" pitchFamily="34" charset="0"/>
                <a:cs typeface="Segoe UI" panose="020B0502040204020203" pitchFamily="34" charset="0"/>
              </a:rPr>
              <a:t>Welche Aussagen treffen auch auf dich zu?</a:t>
            </a:r>
          </a:p>
          <a:p>
            <a:pPr algn="l">
              <a:lnSpc>
                <a:spcPct val="100000"/>
              </a:lnSpc>
            </a:pPr>
            <a:r>
              <a:rPr lang="de-DE" sz="1100" i="1" dirty="0">
                <a:latin typeface="Segoe UI" panose="020B0502040204020203" pitchFamily="34" charset="0"/>
                <a:cs typeface="Segoe UI" panose="020B0502040204020203" pitchFamily="34" charset="0"/>
              </a:rPr>
              <a:t>…</a:t>
            </a:r>
            <a:endParaRPr lang="de-CH"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8208536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6</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a:latin typeface="Segoe UI" panose="020B0502040204020203" pitchFamily="34" charset="0"/>
                <a:cs typeface="Segoe UI" panose="020B0502040204020203" pitchFamily="34" charset="0"/>
              </a:rPr>
              <a:t>Arzt / Ärztin</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Aussagen</a:t>
            </a:r>
          </a:p>
          <a:p>
            <a:pPr>
              <a:lnSpc>
                <a:spcPct val="100000"/>
              </a:lnSpc>
            </a:pPr>
            <a:endParaRPr lang="de-CH" sz="1100"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beobachten </a:t>
            </a:r>
            <a:r>
              <a:rPr lang="de-DE" sz="1100" b="1" i="1" dirty="0">
                <a:latin typeface="Segoe UI" panose="020B0502040204020203" pitchFamily="34" charset="0"/>
                <a:cs typeface="Segoe UI" panose="020B0502040204020203" pitchFamily="34" charset="0"/>
              </a:rPr>
              <a:t>gesundheitliche Probleme</a:t>
            </a:r>
            <a:r>
              <a:rPr lang="de-DE" sz="1100" i="1" dirty="0">
                <a:latin typeface="Segoe UI" panose="020B0502040204020203" pitchFamily="34" charset="0"/>
                <a:cs typeface="Segoe UI" panose="020B0502040204020203" pitchFamily="34" charset="0"/>
              </a:rPr>
              <a:t> wie </a:t>
            </a:r>
            <a:r>
              <a:rPr lang="de-DE" sz="1100" b="1" i="1" dirty="0">
                <a:latin typeface="Segoe UI" panose="020B0502040204020203" pitchFamily="34" charset="0"/>
                <a:cs typeface="Segoe UI" panose="020B0502040204020203" pitchFamily="34" charset="0"/>
              </a:rPr>
              <a:t>Augenbelastung</a:t>
            </a:r>
            <a:r>
              <a:rPr lang="de-DE" sz="1100" i="1" dirty="0">
                <a:latin typeface="Segoe UI" panose="020B0502040204020203" pitchFamily="34" charset="0"/>
                <a:cs typeface="Segoe UI" panose="020B0502040204020203" pitchFamily="34" charset="0"/>
              </a:rPr>
              <a:t>, </a:t>
            </a:r>
            <a:r>
              <a:rPr lang="de-DE" sz="1100" b="1" i="1" dirty="0">
                <a:latin typeface="Segoe UI" panose="020B0502040204020203" pitchFamily="34" charset="0"/>
                <a:cs typeface="Segoe UI" panose="020B0502040204020203" pitchFamily="34" charset="0"/>
              </a:rPr>
              <a:t>schlechte Haltung </a:t>
            </a:r>
            <a:r>
              <a:rPr lang="de-DE" sz="1100" i="1" dirty="0">
                <a:latin typeface="Segoe UI" panose="020B0502040204020203" pitchFamily="34" charset="0"/>
                <a:cs typeface="Segoe UI" panose="020B0502040204020203" pitchFamily="34" charset="0"/>
              </a:rPr>
              <a:t>und </a:t>
            </a:r>
            <a:r>
              <a:rPr lang="de-DE" sz="1100" b="1" i="1" dirty="0">
                <a:latin typeface="Segoe UI" panose="020B0502040204020203" pitchFamily="34" charset="0"/>
                <a:cs typeface="Segoe UI" panose="020B0502040204020203" pitchFamily="34" charset="0"/>
              </a:rPr>
              <a:t>mangelnde körperliche Fitness </a:t>
            </a:r>
            <a:r>
              <a:rPr lang="de-DE" sz="1100" i="1" dirty="0">
                <a:latin typeface="Segoe UI" panose="020B0502040204020203" pitchFamily="34" charset="0"/>
                <a:cs typeface="Segoe UI" panose="020B0502040204020203" pitchFamily="34" charset="0"/>
              </a:rPr>
              <a:t>bei jungen </a:t>
            </a:r>
            <a:r>
              <a:rPr lang="de-DE" sz="1100" i="1" dirty="0" err="1">
                <a:latin typeface="Segoe UI" panose="020B0502040204020203" pitchFamily="34" charset="0"/>
                <a:cs typeface="Segoe UI" panose="020B0502040204020203" pitchFamily="34" charset="0"/>
              </a:rPr>
              <a:t>Gamer:innen</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betonen die </a:t>
            </a:r>
            <a:r>
              <a:rPr lang="de-DE" sz="1100" b="1" i="1" dirty="0">
                <a:latin typeface="Segoe UI" panose="020B0502040204020203" pitchFamily="34" charset="0"/>
                <a:cs typeface="Segoe UI" panose="020B0502040204020203" pitchFamily="34" charset="0"/>
              </a:rPr>
              <a:t>Bedeutung von </a:t>
            </a:r>
            <a:r>
              <a:rPr lang="de-DE" sz="1100" b="1" i="1" dirty="0" err="1">
                <a:latin typeface="Segoe UI" panose="020B0502040204020203" pitchFamily="34" charset="0"/>
                <a:cs typeface="Segoe UI" panose="020B0502040204020203" pitchFamily="34" charset="0"/>
              </a:rPr>
              <a:t>regelmässigen</a:t>
            </a:r>
            <a:r>
              <a:rPr lang="de-DE" sz="1100" b="1" i="1" dirty="0">
                <a:latin typeface="Segoe UI" panose="020B0502040204020203" pitchFamily="34" charset="0"/>
                <a:cs typeface="Segoe UI" panose="020B0502040204020203" pitchFamily="34" charset="0"/>
              </a:rPr>
              <a:t> Pausen </a:t>
            </a:r>
            <a:r>
              <a:rPr lang="de-DE" sz="1100" i="1" dirty="0">
                <a:latin typeface="Segoe UI" panose="020B0502040204020203" pitchFamily="34" charset="0"/>
                <a:cs typeface="Segoe UI" panose="020B0502040204020203" pitchFamily="34" charset="0"/>
              </a:rPr>
              <a:t>um </a:t>
            </a:r>
            <a:r>
              <a:rPr lang="de-DE" sz="1100" b="1" i="1" dirty="0">
                <a:latin typeface="Segoe UI" panose="020B0502040204020203" pitchFamily="34" charset="0"/>
                <a:cs typeface="Segoe UI" panose="020B0502040204020203" pitchFamily="34" charset="0"/>
              </a:rPr>
              <a:t>langfristige Gesundheitsschäden </a:t>
            </a:r>
            <a:r>
              <a:rPr lang="de-DE" sz="1100" i="1" dirty="0">
                <a:latin typeface="Segoe UI" panose="020B0502040204020203" pitchFamily="34" charset="0"/>
                <a:cs typeface="Segoe UI" panose="020B0502040204020203" pitchFamily="34" charset="0"/>
              </a:rPr>
              <a:t>zu vermeiden.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erkenne die </a:t>
            </a:r>
            <a:r>
              <a:rPr lang="de-DE" sz="1100" b="1" i="1" dirty="0">
                <a:latin typeface="Segoe UI" panose="020B0502040204020203" pitchFamily="34" charset="0"/>
                <a:cs typeface="Segoe UI" panose="020B0502040204020203" pitchFamily="34" charset="0"/>
              </a:rPr>
              <a:t>Vorteile von Spielen für die Hirnentwicklung</a:t>
            </a:r>
            <a:r>
              <a:rPr lang="de-DE" sz="1100" i="1" dirty="0">
                <a:latin typeface="Segoe UI" panose="020B0502040204020203" pitchFamily="34" charset="0"/>
                <a:cs typeface="Segoe UI" panose="020B0502040204020203" pitchFamily="34" charset="0"/>
              </a:rPr>
              <a:t>, rate aber zu einer </a:t>
            </a:r>
            <a:r>
              <a:rPr lang="de-DE" sz="1100" b="1" i="1" dirty="0">
                <a:latin typeface="Segoe UI" panose="020B0502040204020203" pitchFamily="34" charset="0"/>
                <a:cs typeface="Segoe UI" panose="020B0502040204020203" pitchFamily="34" charset="0"/>
              </a:rPr>
              <a:t>ausgewogenen Routine </a:t>
            </a:r>
            <a:r>
              <a:rPr lang="de-DE" sz="1100" i="1" dirty="0">
                <a:latin typeface="Segoe UI" panose="020B0502040204020203" pitchFamily="34" charset="0"/>
                <a:cs typeface="Segoe UI" panose="020B0502040204020203" pitchFamily="34" charset="0"/>
              </a:rPr>
              <a:t>mit </a:t>
            </a:r>
            <a:r>
              <a:rPr lang="de-DE" sz="1100" b="1" i="1" dirty="0">
                <a:latin typeface="Segoe UI" panose="020B0502040204020203" pitchFamily="34" charset="0"/>
                <a:cs typeface="Segoe UI" panose="020B0502040204020203" pitchFamily="34" charset="0"/>
              </a:rPr>
              <a:t>körperlicher Aktivität, wie </a:t>
            </a:r>
            <a:r>
              <a:rPr lang="de-DE" sz="1100" b="1" i="1" dirty="0" err="1">
                <a:latin typeface="Segoe UI" panose="020B0502040204020203" pitchFamily="34" charset="0"/>
                <a:cs typeface="Segoe UI" panose="020B0502040204020203" pitchFamily="34" charset="0"/>
              </a:rPr>
              <a:t>zB</a:t>
            </a:r>
            <a:r>
              <a:rPr lang="de-DE" sz="1100" b="1" i="1" dirty="0">
                <a:latin typeface="Segoe UI" panose="020B0502040204020203" pitchFamily="34" charset="0"/>
                <a:cs typeface="Segoe UI" panose="020B0502040204020203" pitchFamily="34" charset="0"/>
              </a:rPr>
              <a:t>. Sport.</a:t>
            </a:r>
            <a:endParaRPr lang="de-DE" sz="1100" i="1"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sehen einen </a:t>
            </a:r>
            <a:r>
              <a:rPr lang="de-DE" sz="1100" b="1" i="1" dirty="0">
                <a:latin typeface="Segoe UI" panose="020B0502040204020203" pitchFamily="34" charset="0"/>
                <a:cs typeface="Segoe UI" panose="020B0502040204020203" pitchFamily="34" charset="0"/>
              </a:rPr>
              <a:t>Zusammenhang</a:t>
            </a:r>
            <a:r>
              <a:rPr lang="de-DE" sz="1100" i="1" dirty="0">
                <a:latin typeface="Segoe UI" panose="020B0502040204020203" pitchFamily="34" charset="0"/>
                <a:cs typeface="Segoe UI" panose="020B0502040204020203" pitchFamily="34" charset="0"/>
              </a:rPr>
              <a:t> zwischen </a:t>
            </a:r>
            <a:r>
              <a:rPr lang="de-DE" sz="1100" b="1" i="1" dirty="0" err="1">
                <a:latin typeface="Segoe UI" panose="020B0502040204020203" pitchFamily="34" charset="0"/>
                <a:cs typeface="Segoe UI" panose="020B0502040204020203" pitchFamily="34" charset="0"/>
              </a:rPr>
              <a:t>übermässigem</a:t>
            </a:r>
            <a:r>
              <a:rPr lang="de-DE" sz="1100" b="1" i="1" dirty="0">
                <a:latin typeface="Segoe UI" panose="020B0502040204020203" pitchFamily="34" charset="0"/>
                <a:cs typeface="Segoe UI" panose="020B0502040204020203" pitchFamily="34" charset="0"/>
              </a:rPr>
              <a:t> Gamen und Schlafstörungen</a:t>
            </a:r>
            <a:r>
              <a:rPr lang="de-DE" sz="1100" i="1" dirty="0">
                <a:latin typeface="Segoe UI" panose="020B0502040204020203" pitchFamily="34" charset="0"/>
                <a:cs typeface="Segoe UI" panose="020B0502040204020203" pitchFamily="34" charset="0"/>
              </a:rPr>
              <a:t>, was die </a:t>
            </a:r>
            <a:r>
              <a:rPr lang="de-DE" sz="1100" b="1" i="1" dirty="0">
                <a:latin typeface="Segoe UI" panose="020B0502040204020203" pitchFamily="34" charset="0"/>
                <a:cs typeface="Segoe UI" panose="020B0502040204020203" pitchFamily="34" charset="0"/>
              </a:rPr>
              <a:t>schulische Leistung </a:t>
            </a:r>
            <a:r>
              <a:rPr lang="de-DE" sz="1100" i="1" dirty="0">
                <a:latin typeface="Segoe UI" panose="020B0502040204020203" pitchFamily="34" charset="0"/>
                <a:cs typeface="Segoe UI" panose="020B0502040204020203" pitchFamily="34" charset="0"/>
              </a:rPr>
              <a:t>beeinträchtigen kann.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arbeiten mit Familien zusammen, um Aufklärung über gesunde Lebensgewohnheiten zu bieten, die Gaming </a:t>
            </a:r>
            <a:r>
              <a:rPr lang="de-DE" sz="1100" i="1" dirty="0" err="1">
                <a:latin typeface="Segoe UI" panose="020B0502040204020203" pitchFamily="34" charset="0"/>
                <a:cs typeface="Segoe UI" panose="020B0502040204020203" pitchFamily="34" charset="0"/>
              </a:rPr>
              <a:t>einschliessen</a:t>
            </a:r>
            <a:r>
              <a:rPr lang="de-DE" sz="1100" i="1" dirty="0">
                <a:latin typeface="Segoe UI" panose="020B0502040204020203" pitchFamily="34" charset="0"/>
                <a:cs typeface="Segoe UI" panose="020B0502040204020203" pitchFamily="34" charset="0"/>
              </a:rPr>
              <a:t>, aber nicht davon dominiert werden.</a:t>
            </a:r>
          </a:p>
          <a:p>
            <a:pPr marL="180975" indent="-180975">
              <a:lnSpc>
                <a:spcPct val="100000"/>
              </a:lnSpc>
              <a:buFont typeface="+mj-lt"/>
              <a:buAutoNum type="arabicPeriod"/>
            </a:pPr>
            <a:endParaRPr lang="de-DE" sz="1100" i="1" dirty="0">
              <a:latin typeface="Segoe UI" panose="020B0502040204020203" pitchFamily="34" charset="0"/>
              <a:cs typeface="Segoe UI" panose="020B0502040204020203" pitchFamily="34" charset="0"/>
            </a:endParaRPr>
          </a:p>
          <a:p>
            <a:pPr>
              <a:lnSpc>
                <a:spcPct val="100000"/>
              </a:lnSpc>
            </a:pPr>
            <a:endParaRPr lang="de-DE" sz="1100" i="1" dirty="0">
              <a:latin typeface="Segoe UI" panose="020B0502040204020203" pitchFamily="34" charset="0"/>
              <a:cs typeface="Segoe UI" panose="020B0502040204020203" pitchFamily="34" charset="0"/>
            </a:endParaRPr>
          </a:p>
          <a:p>
            <a:pPr algn="l">
              <a:lnSpc>
                <a:spcPct val="100000"/>
              </a:lnSpc>
            </a:pPr>
            <a:r>
              <a:rPr lang="de-DE" sz="1100" i="1" dirty="0">
                <a:latin typeface="Segoe UI" panose="020B0502040204020203" pitchFamily="34" charset="0"/>
                <a:cs typeface="Segoe UI" panose="020B0502040204020203" pitchFamily="34" charset="0"/>
              </a:rPr>
              <a:t>Fragen in der Klasse</a:t>
            </a:r>
          </a:p>
          <a:p>
            <a:pPr algn="l">
              <a:lnSpc>
                <a:spcPct val="100000"/>
              </a:lnSpc>
            </a:pPr>
            <a:r>
              <a:rPr lang="de-DE" sz="1100" i="1" dirty="0">
                <a:latin typeface="Segoe UI" panose="020B0502040204020203" pitchFamily="34" charset="0"/>
                <a:cs typeface="Segoe UI" panose="020B0502040204020203" pitchFamily="34" charset="0"/>
              </a:rPr>
              <a:t>Was sagt du dieser Person?</a:t>
            </a:r>
          </a:p>
          <a:p>
            <a:pPr algn="l">
              <a:lnSpc>
                <a:spcPct val="100000"/>
              </a:lnSpc>
            </a:pPr>
            <a:r>
              <a:rPr lang="de-DE" sz="1100" i="1" dirty="0">
                <a:latin typeface="Segoe UI" panose="020B0502040204020203" pitchFamily="34" charset="0"/>
                <a:cs typeface="Segoe UI" panose="020B0502040204020203" pitchFamily="34" charset="0"/>
              </a:rPr>
              <a:t>Findest du etwas an den Aussagen komisch?</a:t>
            </a:r>
          </a:p>
          <a:p>
            <a:pPr algn="l">
              <a:lnSpc>
                <a:spcPct val="100000"/>
              </a:lnSpc>
            </a:pPr>
            <a:r>
              <a:rPr lang="de-DE" sz="1100" i="1" dirty="0">
                <a:latin typeface="Segoe UI" panose="020B0502040204020203" pitchFamily="34" charset="0"/>
                <a:cs typeface="Segoe UI" panose="020B0502040204020203" pitchFamily="34" charset="0"/>
              </a:rPr>
              <a:t>Welche Aussagen treffen auch auf dich zu?</a:t>
            </a:r>
          </a:p>
          <a:p>
            <a:pPr algn="l">
              <a:lnSpc>
                <a:spcPct val="100000"/>
              </a:lnSpc>
            </a:pPr>
            <a:r>
              <a:rPr lang="de-DE" sz="1100" i="1" dirty="0">
                <a:latin typeface="Segoe UI" panose="020B0502040204020203" pitchFamily="34" charset="0"/>
                <a:cs typeface="Segoe UI" panose="020B0502040204020203" pitchFamily="34" charset="0"/>
              </a:rPr>
              <a:t>…</a:t>
            </a:r>
            <a:endParaRPr lang="de-CH"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432694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7</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err="1">
                <a:latin typeface="Segoe UI" panose="020B0502040204020203" pitchFamily="34" charset="0"/>
                <a:cs typeface="Segoe UI" panose="020B0502040204020203" pitchFamily="34" charset="0"/>
              </a:rPr>
              <a:t>Gameentwickler:in</a:t>
            </a:r>
            <a:endParaRPr lang="de-CH" sz="2800" dirty="0">
              <a:latin typeface="Segoe UI" panose="020B0502040204020203" pitchFamily="34" charset="0"/>
              <a:cs typeface="Segoe UI" panose="020B0502040204020203" pitchFamily="34" charset="0"/>
            </a:endParaRP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Aussagen</a:t>
            </a:r>
          </a:p>
          <a:p>
            <a:pPr>
              <a:lnSpc>
                <a:spcPct val="100000"/>
              </a:lnSpc>
            </a:pPr>
            <a:endParaRPr lang="de-CH" sz="1100"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konzentrieren uns darauf, Spiele zu schaffen, die </a:t>
            </a:r>
            <a:r>
              <a:rPr lang="de-DE" sz="1100" b="1" i="1" dirty="0">
                <a:latin typeface="Segoe UI" panose="020B0502040204020203" pitchFamily="34" charset="0"/>
                <a:cs typeface="Segoe UI" panose="020B0502040204020203" pitchFamily="34" charset="0"/>
              </a:rPr>
              <a:t>wichtige Themen auf spannende Weise </a:t>
            </a:r>
            <a:r>
              <a:rPr lang="de-DE" sz="1100" i="1" dirty="0">
                <a:latin typeface="Segoe UI" panose="020B0502040204020203" pitchFamily="34" charset="0"/>
                <a:cs typeface="Segoe UI" panose="020B0502040204020203" pitchFamily="34" charset="0"/>
              </a:rPr>
              <a:t>vermitteln.</a:t>
            </a:r>
            <a:endParaRPr lang="de-DE" sz="1100" b="1" i="1"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planen </a:t>
            </a:r>
            <a:r>
              <a:rPr lang="de-DE" sz="1100" b="1" i="1" dirty="0">
                <a:latin typeface="Segoe UI" panose="020B0502040204020203" pitchFamily="34" charset="0"/>
                <a:cs typeface="Segoe UI" panose="020B0502040204020203" pitchFamily="34" charset="0"/>
              </a:rPr>
              <a:t>Funktionen in den Spielen </a:t>
            </a:r>
            <a:r>
              <a:rPr lang="de-DE" sz="1100" i="1" dirty="0">
                <a:latin typeface="Segoe UI" panose="020B0502040204020203" pitchFamily="34" charset="0"/>
                <a:cs typeface="Segoe UI" panose="020B0502040204020203" pitchFamily="34" charset="0"/>
              </a:rPr>
              <a:t>ein, die die </a:t>
            </a:r>
            <a:r>
              <a:rPr lang="de-DE" sz="1100" i="1" dirty="0" err="1">
                <a:latin typeface="Segoe UI" panose="020B0502040204020203" pitchFamily="34" charset="0"/>
                <a:cs typeface="Segoe UI" panose="020B0502040204020203" pitchFamily="34" charset="0"/>
              </a:rPr>
              <a:t>Spieler:innen</a:t>
            </a:r>
            <a:r>
              <a:rPr lang="de-DE" sz="1100" i="1" dirty="0">
                <a:latin typeface="Segoe UI" panose="020B0502040204020203" pitchFamily="34" charset="0"/>
                <a:cs typeface="Segoe UI" panose="020B0502040204020203" pitchFamily="34" charset="0"/>
              </a:rPr>
              <a:t> dazu ermutigen, </a:t>
            </a:r>
            <a:r>
              <a:rPr lang="de-DE" sz="1100" b="1" i="1" dirty="0">
                <a:latin typeface="Segoe UI" panose="020B0502040204020203" pitchFamily="34" charset="0"/>
                <a:cs typeface="Segoe UI" panose="020B0502040204020203" pitchFamily="34" charset="0"/>
              </a:rPr>
              <a:t>Pausen zu machen und Spielzeiten zu begrenzen</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arbeiten an der Schaffung </a:t>
            </a:r>
            <a:r>
              <a:rPr lang="de-DE" sz="1100" b="1" i="1" dirty="0">
                <a:latin typeface="Segoe UI" panose="020B0502040204020203" pitchFamily="34" charset="0"/>
                <a:cs typeface="Segoe UI" panose="020B0502040204020203" pitchFamily="34" charset="0"/>
              </a:rPr>
              <a:t>sicherer Online-Umgebungen</a:t>
            </a:r>
            <a:r>
              <a:rPr lang="de-DE" sz="1100" i="1" dirty="0">
                <a:latin typeface="Segoe UI" panose="020B0502040204020203" pitchFamily="34" charset="0"/>
                <a:cs typeface="Segoe UI" panose="020B0502040204020203" pitchFamily="34" charset="0"/>
              </a:rPr>
              <a:t>, um </a:t>
            </a:r>
            <a:r>
              <a:rPr lang="de-DE" sz="1100" b="1" i="1" dirty="0">
                <a:latin typeface="Segoe UI" panose="020B0502040204020203" pitchFamily="34" charset="0"/>
                <a:cs typeface="Segoe UI" panose="020B0502040204020203" pitchFamily="34" charset="0"/>
              </a:rPr>
              <a:t>positive soziale Interaktionen (gute Erlebnisse mit anderen Menschen) </a:t>
            </a:r>
            <a:r>
              <a:rPr lang="de-DE" sz="1100" i="1" dirty="0">
                <a:latin typeface="Segoe UI" panose="020B0502040204020203" pitchFamily="34" charset="0"/>
                <a:cs typeface="Segoe UI" panose="020B0502040204020203" pitchFamily="34" charset="0"/>
              </a:rPr>
              <a:t>zu fördern.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nehmen </a:t>
            </a:r>
            <a:r>
              <a:rPr lang="de-DE" sz="1100" b="1" i="1" dirty="0">
                <a:latin typeface="Segoe UI" panose="020B0502040204020203" pitchFamily="34" charset="0"/>
                <a:cs typeface="Segoe UI" panose="020B0502040204020203" pitchFamily="34" charset="0"/>
              </a:rPr>
              <a:t>Feedback von </a:t>
            </a:r>
            <a:r>
              <a:rPr lang="de-DE" sz="1100" b="1" i="1" dirty="0" err="1">
                <a:latin typeface="Segoe UI" panose="020B0502040204020203" pitchFamily="34" charset="0"/>
                <a:cs typeface="Segoe UI" panose="020B0502040204020203" pitchFamily="34" charset="0"/>
              </a:rPr>
              <a:t>Spieler:innen</a:t>
            </a:r>
            <a:r>
              <a:rPr lang="de-DE" sz="1100" b="1" i="1" dirty="0">
                <a:latin typeface="Segoe UI" panose="020B0502040204020203" pitchFamily="34" charset="0"/>
                <a:cs typeface="Segoe UI" panose="020B0502040204020203" pitchFamily="34" charset="0"/>
              </a:rPr>
              <a:t> und Eltern </a:t>
            </a:r>
            <a:r>
              <a:rPr lang="de-DE" sz="1100" i="1" dirty="0">
                <a:latin typeface="Segoe UI" panose="020B0502040204020203" pitchFamily="34" charset="0"/>
                <a:cs typeface="Segoe UI" panose="020B0502040204020203" pitchFamily="34" charset="0"/>
              </a:rPr>
              <a:t>ernst, um unsere </a:t>
            </a:r>
            <a:r>
              <a:rPr lang="de-DE" sz="1100" b="1" i="1" dirty="0">
                <a:latin typeface="Segoe UI" panose="020B0502040204020203" pitchFamily="34" charset="0"/>
                <a:cs typeface="Segoe UI" panose="020B0502040204020203" pitchFamily="34" charset="0"/>
              </a:rPr>
              <a:t>Spiele weiter zu verbessern </a:t>
            </a:r>
            <a:r>
              <a:rPr lang="de-DE" sz="1100" i="1" dirty="0">
                <a:latin typeface="Segoe UI" panose="020B0502040204020203" pitchFamily="34" charset="0"/>
                <a:cs typeface="Segoe UI" panose="020B0502040204020203" pitchFamily="34" charset="0"/>
              </a:rPr>
              <a:t>und an die Bedürfnisse junger </a:t>
            </a:r>
            <a:r>
              <a:rPr lang="de-DE" sz="1100" i="1" dirty="0" err="1">
                <a:latin typeface="Segoe UI" panose="020B0502040204020203" pitchFamily="34" charset="0"/>
                <a:cs typeface="Segoe UI" panose="020B0502040204020203" pitchFamily="34" charset="0"/>
              </a:rPr>
              <a:t>Spieler:innen</a:t>
            </a:r>
            <a:r>
              <a:rPr lang="de-DE" sz="1100" i="1" dirty="0">
                <a:latin typeface="Segoe UI" panose="020B0502040204020203" pitchFamily="34" charset="0"/>
                <a:cs typeface="Segoe UI" panose="020B0502040204020203" pitchFamily="34" charset="0"/>
              </a:rPr>
              <a:t> anzupassen.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glauben, dass Spiele eine </a:t>
            </a:r>
            <a:r>
              <a:rPr lang="de-DE" sz="1100" b="1" i="1" dirty="0">
                <a:latin typeface="Segoe UI" panose="020B0502040204020203" pitchFamily="34" charset="0"/>
                <a:cs typeface="Segoe UI" panose="020B0502040204020203" pitchFamily="34" charset="0"/>
              </a:rPr>
              <a:t>wichtige Rolle in der modernen Bildung </a:t>
            </a:r>
            <a:r>
              <a:rPr lang="de-DE" sz="1100" i="1" dirty="0">
                <a:latin typeface="Segoe UI" panose="020B0502040204020203" pitchFamily="34" charset="0"/>
                <a:cs typeface="Segoe UI" panose="020B0502040204020203" pitchFamily="34" charset="0"/>
              </a:rPr>
              <a:t>spielen können und arbeiten daran, das Lernpotenzial von Spielen zu </a:t>
            </a:r>
            <a:r>
              <a:rPr lang="de-DE" sz="1100" i="1" dirty="0" err="1">
                <a:latin typeface="Segoe UI" panose="020B0502040204020203" pitchFamily="34" charset="0"/>
                <a:cs typeface="Segoe UI" panose="020B0502040204020203" pitchFamily="34" charset="0"/>
              </a:rPr>
              <a:t>vergrössern</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endParaRPr lang="de-DE" sz="1100" i="1" dirty="0">
              <a:latin typeface="Segoe UI" panose="020B0502040204020203" pitchFamily="34" charset="0"/>
              <a:cs typeface="Segoe UI" panose="020B0502040204020203" pitchFamily="34" charset="0"/>
            </a:endParaRPr>
          </a:p>
          <a:p>
            <a:pPr>
              <a:lnSpc>
                <a:spcPct val="100000"/>
              </a:lnSpc>
            </a:pPr>
            <a:endParaRPr lang="de-DE" sz="1100" i="1" dirty="0">
              <a:latin typeface="Segoe UI" panose="020B0502040204020203" pitchFamily="34" charset="0"/>
              <a:cs typeface="Segoe UI" panose="020B0502040204020203" pitchFamily="34" charset="0"/>
            </a:endParaRPr>
          </a:p>
          <a:p>
            <a:pPr algn="l">
              <a:lnSpc>
                <a:spcPct val="100000"/>
              </a:lnSpc>
            </a:pPr>
            <a:r>
              <a:rPr lang="de-DE" sz="1100" i="1" dirty="0">
                <a:latin typeface="Segoe UI" panose="020B0502040204020203" pitchFamily="34" charset="0"/>
                <a:cs typeface="Segoe UI" panose="020B0502040204020203" pitchFamily="34" charset="0"/>
              </a:rPr>
              <a:t>Fragen in der Klasse</a:t>
            </a:r>
          </a:p>
          <a:p>
            <a:pPr algn="l">
              <a:lnSpc>
                <a:spcPct val="100000"/>
              </a:lnSpc>
            </a:pPr>
            <a:r>
              <a:rPr lang="de-DE" sz="1100" i="1" dirty="0">
                <a:latin typeface="Segoe UI" panose="020B0502040204020203" pitchFamily="34" charset="0"/>
                <a:cs typeface="Segoe UI" panose="020B0502040204020203" pitchFamily="34" charset="0"/>
              </a:rPr>
              <a:t>Was sagt du dieser Person?</a:t>
            </a:r>
          </a:p>
          <a:p>
            <a:pPr algn="l">
              <a:lnSpc>
                <a:spcPct val="100000"/>
              </a:lnSpc>
            </a:pPr>
            <a:r>
              <a:rPr lang="de-DE" sz="1100" i="1" dirty="0">
                <a:latin typeface="Segoe UI" panose="020B0502040204020203" pitchFamily="34" charset="0"/>
                <a:cs typeface="Segoe UI" panose="020B0502040204020203" pitchFamily="34" charset="0"/>
              </a:rPr>
              <a:t>Findest du etwas an den Aussagen komisch?</a:t>
            </a:r>
          </a:p>
          <a:p>
            <a:pPr algn="l">
              <a:lnSpc>
                <a:spcPct val="100000"/>
              </a:lnSpc>
            </a:pPr>
            <a:r>
              <a:rPr lang="de-DE" sz="1100" i="1" dirty="0">
                <a:latin typeface="Segoe UI" panose="020B0502040204020203" pitchFamily="34" charset="0"/>
                <a:cs typeface="Segoe UI" panose="020B0502040204020203" pitchFamily="34" charset="0"/>
              </a:rPr>
              <a:t>Welche Aussagen treffen auch auf dich zu?</a:t>
            </a:r>
          </a:p>
          <a:p>
            <a:pPr algn="l">
              <a:lnSpc>
                <a:spcPct val="100000"/>
              </a:lnSpc>
            </a:pPr>
            <a:r>
              <a:rPr lang="de-DE" sz="1100" i="1" dirty="0">
                <a:latin typeface="Segoe UI" panose="020B0502040204020203" pitchFamily="34" charset="0"/>
                <a:cs typeface="Segoe UI" panose="020B0502040204020203" pitchFamily="34" charset="0"/>
              </a:rPr>
              <a:t>…</a:t>
            </a:r>
            <a:endParaRPr lang="de-CH"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66758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8</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a:latin typeface="Segoe UI" panose="020B0502040204020203" pitchFamily="34" charset="0"/>
                <a:cs typeface="Segoe UI" panose="020B0502040204020203" pitchFamily="34" charset="0"/>
              </a:rPr>
              <a:t>Aufgaben</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Du hast nun 6 verschiedene Personen kennengelernt. Beantworte die folgenden Fragen auf ein Blatt.</a:t>
            </a:r>
          </a:p>
          <a:p>
            <a:pPr>
              <a:lnSpc>
                <a:spcPct val="100000"/>
              </a:lnSpc>
            </a:pPr>
            <a:endParaRPr lang="de-CH" sz="1100"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dirty="0">
                <a:latin typeface="Segoe UI" panose="020B0502040204020203" pitchFamily="34" charset="0"/>
                <a:cs typeface="Segoe UI" panose="020B0502040204020203" pitchFamily="34" charset="0"/>
              </a:rPr>
              <a:t>Welche Person oder welche Personen sind eher negativ eingestellt, wenn es ums Gamen geht?</a:t>
            </a:r>
          </a:p>
          <a:p>
            <a:pPr marL="180975" indent="-180975">
              <a:lnSpc>
                <a:spcPct val="100000"/>
              </a:lnSpc>
              <a:buFont typeface="+mj-lt"/>
              <a:buAutoNum type="arabicPeriod"/>
            </a:pPr>
            <a:r>
              <a:rPr lang="de-DE" sz="1100" dirty="0">
                <a:latin typeface="Segoe UI" panose="020B0502040204020203" pitchFamily="34" charset="0"/>
                <a:cs typeface="Segoe UI" panose="020B0502040204020203" pitchFamily="34" charset="0"/>
              </a:rPr>
              <a:t>Was sagt der/die </a:t>
            </a:r>
            <a:r>
              <a:rPr lang="de-DE" sz="1100" dirty="0" err="1">
                <a:latin typeface="Segoe UI" panose="020B0502040204020203" pitchFamily="34" charset="0"/>
                <a:cs typeface="Segoe UI" panose="020B0502040204020203" pitchFamily="34" charset="0"/>
              </a:rPr>
              <a:t>Schüler:in</a:t>
            </a:r>
            <a:r>
              <a:rPr lang="de-DE" sz="1100" dirty="0">
                <a:latin typeface="Segoe UI" panose="020B0502040204020203" pitchFamily="34" charset="0"/>
                <a:cs typeface="Segoe UI" panose="020B0502040204020203" pitchFamily="34" charset="0"/>
              </a:rPr>
              <a:t>? Fasse die Aussagen in eigenen Worten zusammen.</a:t>
            </a:r>
          </a:p>
          <a:p>
            <a:pPr marL="180975" indent="-180975">
              <a:lnSpc>
                <a:spcPct val="100000"/>
              </a:lnSpc>
              <a:buFont typeface="+mj-lt"/>
              <a:buAutoNum type="arabicPeriod"/>
            </a:pPr>
            <a:r>
              <a:rPr lang="de-DE" sz="1100" dirty="0">
                <a:latin typeface="Segoe UI" panose="020B0502040204020203" pitchFamily="34" charset="0"/>
                <a:cs typeface="Segoe UI" panose="020B0502040204020203" pitchFamily="34" charset="0"/>
              </a:rPr>
              <a:t>Welche Probleme sehen die Eltern?</a:t>
            </a:r>
          </a:p>
          <a:p>
            <a:pPr marL="180975" indent="-180975">
              <a:lnSpc>
                <a:spcPct val="100000"/>
              </a:lnSpc>
              <a:buFont typeface="+mj-lt"/>
              <a:buAutoNum type="arabicPeriod"/>
            </a:pPr>
            <a:r>
              <a:rPr lang="de-DE" sz="1100" dirty="0">
                <a:latin typeface="Segoe UI" panose="020B0502040204020203" pitchFamily="34" charset="0"/>
                <a:cs typeface="Segoe UI" panose="020B0502040204020203" pitchFamily="34" charset="0"/>
              </a:rPr>
              <a:t>Was findest du? Wann ist eine Person spielsüchtig?</a:t>
            </a:r>
          </a:p>
          <a:p>
            <a:pPr marL="180975" indent="-180975">
              <a:lnSpc>
                <a:spcPct val="100000"/>
              </a:lnSpc>
              <a:buFont typeface="+mj-lt"/>
              <a:buAutoNum type="arabicPeriod"/>
            </a:pPr>
            <a:r>
              <a:rPr lang="de-DE" sz="1100" dirty="0">
                <a:latin typeface="Segoe UI" panose="020B0502040204020203" pitchFamily="34" charset="0"/>
                <a:cs typeface="Segoe UI" panose="020B0502040204020203" pitchFamily="34" charset="0"/>
              </a:rPr>
              <a:t>Wie ist es bei dir selbst? Spielst du viel? Hast du deswegen viele Diskussionen mit deinen Eltern?</a:t>
            </a:r>
          </a:p>
          <a:p>
            <a:pPr marL="180975" indent="-180975">
              <a:lnSpc>
                <a:spcPct val="100000"/>
              </a:lnSpc>
              <a:buFont typeface="+mj-lt"/>
              <a:buAutoNum type="arabicPeriod"/>
            </a:pPr>
            <a:r>
              <a:rPr lang="de-DE" sz="1100" dirty="0">
                <a:latin typeface="Segoe UI" panose="020B0502040204020203" pitchFamily="34" charset="0"/>
                <a:cs typeface="Segoe UI" panose="020B0502040204020203" pitchFamily="34" charset="0"/>
              </a:rPr>
              <a:t>Welche Probleme nennt der Arzt / die Ärztin?</a:t>
            </a:r>
          </a:p>
          <a:p>
            <a:pPr marL="180975" indent="-180975">
              <a:lnSpc>
                <a:spcPct val="100000"/>
              </a:lnSpc>
              <a:buFont typeface="+mj-lt"/>
              <a:buAutoNum type="arabicPeriod"/>
            </a:pPr>
            <a:r>
              <a:rPr lang="de-DE" sz="1100" dirty="0">
                <a:latin typeface="Segoe UI" panose="020B0502040204020203" pitchFamily="34" charset="0"/>
                <a:cs typeface="Segoe UI" panose="020B0502040204020203" pitchFamily="34" charset="0"/>
              </a:rPr>
              <a:t>Was machen </a:t>
            </a:r>
            <a:r>
              <a:rPr lang="de-DE" sz="1100" dirty="0" err="1">
                <a:latin typeface="Segoe UI" panose="020B0502040204020203" pitchFamily="34" charset="0"/>
                <a:cs typeface="Segoe UI" panose="020B0502040204020203" pitchFamily="34" charset="0"/>
              </a:rPr>
              <a:t>Gameentwickler:innen</a:t>
            </a:r>
            <a:r>
              <a:rPr lang="de-DE" sz="1100" dirty="0">
                <a:latin typeface="Segoe UI" panose="020B0502040204020203" pitchFamily="34" charset="0"/>
                <a:cs typeface="Segoe UI" panose="020B0502040204020203" pitchFamily="34" charset="0"/>
              </a:rPr>
              <a:t> deiner Meinung nach überhaupt?</a:t>
            </a:r>
            <a:endParaRPr lang="de-CH" sz="1100" dirty="0">
              <a:latin typeface="Segoe UI" panose="020B0502040204020203" pitchFamily="34" charset="0"/>
              <a:cs typeface="Segoe UI" panose="020B0502040204020203" pitchFamily="34" charset="0"/>
            </a:endParaRPr>
          </a:p>
        </p:txBody>
      </p:sp>
      <p:pic>
        <p:nvPicPr>
          <p:cNvPr id="1026" name="Picture 2" descr="Fragen - Kostenlose schnittstelle-Icons">
            <a:extLst>
              <a:ext uri="{FF2B5EF4-FFF2-40B4-BE49-F238E27FC236}">
                <a16:creationId xmlns:a16="http://schemas.microsoft.com/office/drawing/2014/main" id="{2C8560C3-AA70-5F87-74BB-68D7102F3A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0141" y="2635623"/>
            <a:ext cx="1975047" cy="1975047"/>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4D5E4912-F8C9-8909-A53E-D7A4B7FFDCBB}"/>
              </a:ext>
            </a:extLst>
          </p:cNvPr>
          <p:cNvSpPr txBox="1"/>
          <p:nvPr/>
        </p:nvSpPr>
        <p:spPr>
          <a:xfrm>
            <a:off x="5472953" y="4610670"/>
            <a:ext cx="3357282" cy="215444"/>
          </a:xfrm>
          <a:prstGeom prst="rect">
            <a:avLst/>
          </a:prstGeom>
          <a:noFill/>
        </p:spPr>
        <p:txBody>
          <a:bodyPr wrap="square">
            <a:spAutoFit/>
          </a:bodyPr>
          <a:lstStyle/>
          <a:p>
            <a:r>
              <a:rPr lang="de-CH" sz="800" dirty="0">
                <a:solidFill>
                  <a:schemeClr val="bg1">
                    <a:lumMod val="95000"/>
                  </a:schemeClr>
                </a:solidFill>
                <a:latin typeface="Segoe UI" panose="020B0502040204020203" pitchFamily="34" charset="0"/>
                <a:cs typeface="Segoe UI" panose="020B0502040204020203" pitchFamily="34" charset="0"/>
              </a:rPr>
              <a:t>https://www.flaticon.com/de/kostenloses-icon/fragen_1923795</a:t>
            </a:r>
          </a:p>
        </p:txBody>
      </p:sp>
    </p:spTree>
    <p:extLst>
      <p:ext uri="{BB962C8B-B14F-4D97-AF65-F5344CB8AC3E}">
        <p14:creationId xmlns:p14="http://schemas.microsoft.com/office/powerpoint/2010/main" val="409155307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9</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a:latin typeface="Segoe UI" panose="020B0502040204020203" pitchFamily="34" charset="0"/>
                <a:cs typeface="Segoe UI" panose="020B0502040204020203" pitchFamily="34" charset="0"/>
              </a:rPr>
              <a:t>Meine eigene Geschichte</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Nun bist du an der Reihe. Nach dem Vorstellen der Personen und den Fragen, die du beantwortet hast, schreibst du eine Geschichte. Folgende Vorgaben solltest du dabei beachten.</a:t>
            </a:r>
          </a:p>
          <a:p>
            <a:pPr>
              <a:lnSpc>
                <a:spcPct val="100000"/>
              </a:lnSpc>
            </a:pPr>
            <a:endParaRPr lang="de-CH" sz="1100" dirty="0">
              <a:latin typeface="Segoe UI" panose="020B0502040204020203" pitchFamily="34" charset="0"/>
              <a:cs typeface="Segoe UI" panose="020B0502040204020203" pitchFamily="34" charset="0"/>
            </a:endParaRPr>
          </a:p>
          <a:p>
            <a:pPr marL="180975" indent="-180975">
              <a:lnSpc>
                <a:spcPct val="100000"/>
              </a:lnSpc>
              <a:buFont typeface="Wingdings" panose="05000000000000000000" pitchFamily="2" charset="2"/>
              <a:buChar char="ü"/>
            </a:pPr>
            <a:r>
              <a:rPr lang="de-DE" sz="1100" dirty="0">
                <a:latin typeface="Segoe UI" panose="020B0502040204020203" pitchFamily="34" charset="0"/>
                <a:cs typeface="Segoe UI" panose="020B0502040204020203" pitchFamily="34" charset="0"/>
              </a:rPr>
              <a:t>In deiner Geschichte kommen 3 Personen, die du kennengelernt hast, vor.</a:t>
            </a:r>
          </a:p>
          <a:p>
            <a:pPr marL="180975" indent="-180975">
              <a:lnSpc>
                <a:spcPct val="100000"/>
              </a:lnSpc>
              <a:buFont typeface="Wingdings" panose="05000000000000000000" pitchFamily="2" charset="2"/>
              <a:buChar char="ü"/>
            </a:pPr>
            <a:r>
              <a:rPr lang="de-DE" sz="1100" dirty="0">
                <a:latin typeface="Segoe UI" panose="020B0502040204020203" pitchFamily="34" charset="0"/>
                <a:cs typeface="Segoe UI" panose="020B0502040204020203" pitchFamily="34" charset="0"/>
              </a:rPr>
              <a:t>Deine Geschichte hat zwischen 8 und 12 Sätzen.</a:t>
            </a:r>
          </a:p>
          <a:p>
            <a:pPr marL="180975" indent="-180975">
              <a:lnSpc>
                <a:spcPct val="100000"/>
              </a:lnSpc>
              <a:buFont typeface="Wingdings" panose="05000000000000000000" pitchFamily="2" charset="2"/>
              <a:buChar char="ü"/>
            </a:pPr>
            <a:r>
              <a:rPr lang="de-DE" sz="1100" dirty="0">
                <a:latin typeface="Segoe UI" panose="020B0502040204020203" pitchFamily="34" charset="0"/>
                <a:cs typeface="Segoe UI" panose="020B0502040204020203" pitchFamily="34" charset="0"/>
              </a:rPr>
              <a:t>Du versuchst die Sachen, die du vorher gelernt hast in deiner Geschichte umzusetzen.</a:t>
            </a:r>
          </a:p>
          <a:p>
            <a:pPr marL="180975" indent="-180975">
              <a:lnSpc>
                <a:spcPct val="100000"/>
              </a:lnSpc>
              <a:buFont typeface="Wingdings" panose="05000000000000000000" pitchFamily="2" charset="2"/>
              <a:buChar char="ü"/>
            </a:pPr>
            <a:r>
              <a:rPr lang="de-DE" sz="1100" dirty="0">
                <a:latin typeface="Segoe UI" panose="020B0502040204020203" pitchFamily="34" charset="0"/>
                <a:cs typeface="Segoe UI" panose="020B0502040204020203" pitchFamily="34" charset="0"/>
              </a:rPr>
              <a:t>Deine Geschichte ist frei erfunden. Die Personen muss es nicht geben.</a:t>
            </a:r>
          </a:p>
          <a:p>
            <a:pPr marL="180975" indent="-180975">
              <a:lnSpc>
                <a:spcPct val="100000"/>
              </a:lnSpc>
              <a:buFont typeface="Wingdings" panose="05000000000000000000" pitchFamily="2" charset="2"/>
              <a:buChar char="ü"/>
            </a:pPr>
            <a:endParaRPr lang="de-DE" sz="1100" dirty="0">
              <a:latin typeface="Segoe UI" panose="020B0502040204020203" pitchFamily="34" charset="0"/>
              <a:cs typeface="Segoe UI" panose="020B0502040204020203" pitchFamily="34" charset="0"/>
            </a:endParaRPr>
          </a:p>
          <a:p>
            <a:pPr marL="180975" indent="-180975">
              <a:lnSpc>
                <a:spcPct val="100000"/>
              </a:lnSpc>
              <a:buFont typeface="Wingdings" panose="05000000000000000000" pitchFamily="2" charset="2"/>
              <a:buChar char="ü"/>
            </a:pPr>
            <a:endParaRPr lang="de-DE" sz="1100" dirty="0">
              <a:latin typeface="Segoe UI" panose="020B0502040204020203" pitchFamily="34" charset="0"/>
              <a:cs typeface="Segoe UI" panose="020B0502040204020203" pitchFamily="34" charset="0"/>
            </a:endParaRPr>
          </a:p>
          <a:p>
            <a:pPr>
              <a:lnSpc>
                <a:spcPct val="100000"/>
              </a:lnSpc>
            </a:pPr>
            <a:r>
              <a:rPr lang="de-DE" sz="1100" b="1" dirty="0">
                <a:latin typeface="Segoe UI" panose="020B0502040204020203" pitchFamily="34" charset="0"/>
                <a:cs typeface="Segoe UI" panose="020B0502040204020203" pitchFamily="34" charset="0"/>
              </a:rPr>
              <a:t>Beispiel:</a:t>
            </a:r>
          </a:p>
          <a:p>
            <a:pPr>
              <a:lnSpc>
                <a:spcPct val="100000"/>
              </a:lnSpc>
            </a:pPr>
            <a:r>
              <a:rPr lang="de-DE" sz="1100" i="1" dirty="0">
                <a:latin typeface="Segoe UI" panose="020B0502040204020203" pitchFamily="34" charset="0"/>
                <a:cs typeface="Segoe UI" panose="020B0502040204020203" pitchFamily="34" charset="0"/>
              </a:rPr>
              <a:t>Anna, eine Schülerin, liebte Computerspiele und spielte jeden Tag viele Stunden. Ihr Vater, Herr Schmidt, merkte, dass ihre Noten schlechter wurden und sie oft müde war. Er machte sich Sorgen und schlug vor, mit einer Expertin für Spielsucht zu sprechen. Zuerst wollte Anna nicht, aber dann ging sie doch mit ihm zu Frau Dr. Kahn, einer Suchtexpertin.</a:t>
            </a:r>
          </a:p>
          <a:p>
            <a:pPr>
              <a:lnSpc>
                <a:spcPct val="100000"/>
              </a:lnSpc>
            </a:pPr>
            <a:endParaRPr lang="de-DE" sz="1100" i="1" dirty="0">
              <a:latin typeface="Segoe UI" panose="020B0502040204020203" pitchFamily="34" charset="0"/>
              <a:cs typeface="Segoe UI" panose="020B0502040204020203" pitchFamily="34" charset="0"/>
            </a:endParaRPr>
          </a:p>
          <a:p>
            <a:pPr>
              <a:lnSpc>
                <a:spcPct val="100000"/>
              </a:lnSpc>
            </a:pPr>
            <a:r>
              <a:rPr lang="de-DE" sz="1100" i="1" dirty="0">
                <a:latin typeface="Segoe UI" panose="020B0502040204020203" pitchFamily="34" charset="0"/>
                <a:cs typeface="Segoe UI" panose="020B0502040204020203" pitchFamily="34" charset="0"/>
              </a:rPr>
              <a:t>Frau Dr. Kahn erklärte, dass zu viel Spielen schädlich sein kann und gab Tipps, wie Anna weniger spielen kann. Zusammen machten sie einen Plan mit festen Spielzeiten und Pausen. Bald merkte Anna, dass sie sich besser konzentrieren konnte und ihre Noten besser wurden. Herr Schmidt war froh und stolz auf seine Tochter.</a:t>
            </a:r>
          </a:p>
          <a:p>
            <a:pPr>
              <a:lnSpc>
                <a:spcPct val="100000"/>
              </a:lnSpc>
            </a:pPr>
            <a:endParaRPr lang="de-DE" sz="1100" i="1" dirty="0">
              <a:latin typeface="Segoe UI" panose="020B0502040204020203" pitchFamily="34" charset="0"/>
              <a:cs typeface="Segoe UI" panose="020B0502040204020203" pitchFamily="34" charset="0"/>
            </a:endParaRPr>
          </a:p>
          <a:p>
            <a:pPr>
              <a:lnSpc>
                <a:spcPct val="100000"/>
              </a:lnSpc>
            </a:pPr>
            <a:r>
              <a:rPr lang="de-DE" sz="1100" i="1" dirty="0">
                <a:latin typeface="Segoe UI" panose="020B0502040204020203" pitchFamily="34" charset="0"/>
                <a:cs typeface="Segoe UI" panose="020B0502040204020203" pitchFamily="34" charset="0"/>
              </a:rPr>
              <a:t>Nach einigen Wochen fand Anna eine gute Balance zwischen Spielen und ihren anderen Aufgaben. Sie spielte immer noch gern, aber wusste jetzt, wie wichtig andere Dinge im Leben sind.</a:t>
            </a:r>
          </a:p>
          <a:p>
            <a:pPr marL="180975" indent="-180975">
              <a:lnSpc>
                <a:spcPct val="100000"/>
              </a:lnSpc>
              <a:buFont typeface="Wingdings" panose="05000000000000000000" pitchFamily="2" charset="2"/>
              <a:buChar char="ü"/>
            </a:pPr>
            <a:endParaRPr lang="de-DE" sz="1100" dirty="0">
              <a:latin typeface="Segoe UI" panose="020B0502040204020203" pitchFamily="34" charset="0"/>
              <a:cs typeface="Segoe UI" panose="020B0502040204020203" pitchFamily="34" charset="0"/>
            </a:endParaRPr>
          </a:p>
        </p:txBody>
      </p:sp>
      <p:sp>
        <p:nvSpPr>
          <p:cNvPr id="3" name="Textfeld 2">
            <a:extLst>
              <a:ext uri="{FF2B5EF4-FFF2-40B4-BE49-F238E27FC236}">
                <a16:creationId xmlns:a16="http://schemas.microsoft.com/office/drawing/2014/main" id="{4D5E4912-F8C9-8909-A53E-D7A4B7FFDCBB}"/>
              </a:ext>
            </a:extLst>
          </p:cNvPr>
          <p:cNvSpPr txBox="1"/>
          <p:nvPr/>
        </p:nvSpPr>
        <p:spPr>
          <a:xfrm>
            <a:off x="5818094" y="2118302"/>
            <a:ext cx="3357282" cy="215444"/>
          </a:xfrm>
          <a:prstGeom prst="rect">
            <a:avLst/>
          </a:prstGeom>
          <a:noFill/>
        </p:spPr>
        <p:txBody>
          <a:bodyPr wrap="square">
            <a:spAutoFit/>
          </a:bodyPr>
          <a:lstStyle/>
          <a:p>
            <a:r>
              <a:rPr lang="de-CH" sz="800" dirty="0">
                <a:solidFill>
                  <a:schemeClr val="bg1">
                    <a:lumMod val="95000"/>
                  </a:schemeClr>
                </a:solidFill>
                <a:latin typeface="Segoe UI" panose="020B0502040204020203" pitchFamily="34" charset="0"/>
                <a:cs typeface="Segoe UI" panose="020B0502040204020203" pitchFamily="34" charset="0"/>
              </a:rPr>
              <a:t>https://www.flaticon.com/de/kostenloses-icon/schreiben_2554282</a:t>
            </a:r>
          </a:p>
        </p:txBody>
      </p:sp>
      <p:pic>
        <p:nvPicPr>
          <p:cNvPr id="2050" name="Picture 2" descr="Schreiben - Kostenlose hände und gesten-Icons">
            <a:extLst>
              <a:ext uri="{FF2B5EF4-FFF2-40B4-BE49-F238E27FC236}">
                <a16:creationId xmlns:a16="http://schemas.microsoft.com/office/drawing/2014/main" id="{84DF1B1C-B4CA-D34C-53E3-CDD8772B4E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5575" y="1492622"/>
            <a:ext cx="608479" cy="608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14706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3" id="{3E198BA4-0658-47C5-A264-8C70CC35B70A}" vid="{046E3B2A-2C22-4037-B575-ABE6BB45A28F}"/>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80ABDE382FF0446B55B8F340FFCBAB5" ma:contentTypeVersion="16" ma:contentTypeDescription="Ein neues Dokument erstellen." ma:contentTypeScope="" ma:versionID="f8ffc8de3a4ac09daec7b004ee146bab">
  <xsd:schema xmlns:xsd="http://www.w3.org/2001/XMLSchema" xmlns:xs="http://www.w3.org/2001/XMLSchema" xmlns:p="http://schemas.microsoft.com/office/2006/metadata/properties" xmlns:ns2="4d8c8834-7fc2-4971-af72-9c807b2eaca9" xmlns:ns3="e9eb7298-d1b9-4b87-8827-152766cb4f70" targetNamespace="http://schemas.microsoft.com/office/2006/metadata/properties" ma:root="true" ma:fieldsID="44f4388fbae58f3fb0503e79e321c116" ns2:_="" ns3:_="">
    <xsd:import namespace="4d8c8834-7fc2-4971-af72-9c807b2eaca9"/>
    <xsd:import namespace="e9eb7298-d1b9-4b87-8827-152766cb4f7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8c8834-7fc2-4971-af72-9c807b2eac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ildmarkierungen" ma:readOnly="false" ma:fieldId="{5cf76f15-5ced-4ddc-b409-7134ff3c332f}" ma:taxonomyMulti="true" ma:sspId="9a48e02a-304b-44db-a51f-647cba8d1c2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9eb7298-d1b9-4b87-8827-152766cb4f70"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1" nillable="true" ma:displayName="Taxonomy Catch All Column" ma:hidden="true" ma:list="{780416c7-790e-44d1-ac72-1dacfe4960cc}" ma:internalName="TaxCatchAll" ma:showField="CatchAllData" ma:web="e9eb7298-d1b9-4b87-8827-152766cb4f7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9eb7298-d1b9-4b87-8827-152766cb4f70" xsi:nil="true"/>
    <lcf76f155ced4ddcb4097134ff3c332f xmlns="4d8c8834-7fc2-4971-af72-9c807b2eaca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495DBA-DEDB-4EAA-AFAE-DABC51F7D1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8c8834-7fc2-4971-af72-9c807b2eaca9"/>
    <ds:schemaRef ds:uri="e9eb7298-d1b9-4b87-8827-152766cb4f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A35F3D-27A9-4894-979C-2C2755B663BE}">
  <ds:schemaRef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www.w3.org/XML/1998/namespace"/>
    <ds:schemaRef ds:uri="e9eb7298-d1b9-4b87-8827-152766cb4f70"/>
    <ds:schemaRef ds:uri="4d8c8834-7fc2-4971-af72-9c807b2eaca9"/>
    <ds:schemaRef ds:uri="http://purl.org/dc/terms/"/>
  </ds:schemaRefs>
</ds:datastoreItem>
</file>

<file path=customXml/itemProps3.xml><?xml version="1.0" encoding="utf-8"?>
<ds:datastoreItem xmlns:ds="http://schemas.openxmlformats.org/officeDocument/2006/customXml" ds:itemID="{A6403B13-FC11-4025-BE5D-8A0221AAA68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Benutzerdefiniertes Design</Template>
  <TotalTime>0</TotalTime>
  <Words>1251</Words>
  <Application>Microsoft Office PowerPoint</Application>
  <PresentationFormat>Bildschirmpräsentation (16:9)</PresentationFormat>
  <Paragraphs>151</Paragraphs>
  <Slides>10</Slides>
  <Notes>10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10</vt:i4>
      </vt:variant>
    </vt:vector>
  </HeadingPairs>
  <TitlesOfParts>
    <vt:vector size="17" baseType="lpstr">
      <vt:lpstr>Arial</vt:lpstr>
      <vt:lpstr>ArialMT</vt:lpstr>
      <vt:lpstr>Calibri</vt:lpstr>
      <vt:lpstr>Calibri Light</vt:lpstr>
      <vt:lpstr>Segoe UI</vt:lpstr>
      <vt:lpstr>Wingdings</vt:lpstr>
      <vt:lpstr>Benutzerdefiniertes Design</vt:lpstr>
      <vt:lpstr>6 Unterschiedliche Personen</vt:lpstr>
      <vt:lpstr>Gamer:in (Schüler:in)</vt:lpstr>
      <vt:lpstr>Elternteil</vt:lpstr>
      <vt:lpstr>Lehrperson</vt:lpstr>
      <vt:lpstr>Suchtexpert:in</vt:lpstr>
      <vt:lpstr>Arzt / Ärztin</vt:lpstr>
      <vt:lpstr>Gameentwickler:in</vt:lpstr>
      <vt:lpstr>Aufgaben</vt:lpstr>
      <vt:lpstr>Meine eigene Geschichte</vt:lpstr>
      <vt:lpstr>Abschluss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Gesunde Mediennutzung</dc:title>
  <dc:subject>Einstieg Anwendungen</dc:subject>
  <dc:creator>Greter Linda PH Luzern</dc:creator>
  <cp:keywords/>
  <dc:description/>
  <cp:lastModifiedBy>Blank Fabio PH Luzern</cp:lastModifiedBy>
  <cp:revision>14</cp:revision>
  <dcterms:created xsi:type="dcterms:W3CDTF">2023-01-17T08:05:45Z</dcterms:created>
  <dcterms:modified xsi:type="dcterms:W3CDTF">2024-05-22T15:27:19Z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0x010100480ABDE382FF0446B55B8F340FFCBAB5</vt:lpwstr>
  </property>
  <property fmtid="{D5CDD505-2E9C-101B-9397-08002B2CF9AE}" pid="3" name="MediaServiceImageTags">
    <vt:lpwstr/>
  </property>
</Properties>
</file>