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1" r:id="rId4"/>
  </p:sldMasterIdLst>
  <p:notesMasterIdLst>
    <p:notesMasterId r:id="rId6"/>
  </p:notesMasterIdLst>
  <p:sldIdLst>
    <p:sldId id="299" r:id="rId5"/>
  </p:sldIdLst>
  <p:sldSz cx="9144000" cy="5143500" type="screen16x9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BFC1"/>
    <a:srgbClr val="FFFFC1"/>
    <a:srgbClr val="BF9A07"/>
    <a:srgbClr val="CA587F"/>
    <a:srgbClr val="AA56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0B4953-24BC-402E-A6F1-3D78E1125BDA}" v="2" dt="2024-02-06T15:47:04.5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8D230F3-CF80-4859-8CE7-A43EE81993B5}" styleName="Helle Formatvorlage 1 - Akz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68724" autoAdjust="0"/>
  </p:normalViewPr>
  <p:slideViewPr>
    <p:cSldViewPr snapToGrid="0" snapToObjects="1">
      <p:cViewPr varScale="1">
        <p:scale>
          <a:sx n="89" d="100"/>
          <a:sy n="89" d="100"/>
        </p:scale>
        <p:origin x="1125" y="45"/>
      </p:cViewPr>
      <p:guideLst>
        <p:guide orient="horz" pos="1620"/>
        <p:guide pos="2880"/>
      </p:guideLst>
    </p:cSldViewPr>
  </p:slideViewPr>
  <p:outlineViewPr>
    <p:cViewPr>
      <p:scale>
        <a:sx n="20" d="100"/>
        <a:sy n="20" d="100"/>
      </p:scale>
      <p:origin x="0" y="-425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lank Fabio PH Luzern" userId="4e10cdd2-ccbf-4177-b592-fcc39eb7c50b" providerId="ADAL" clId="{EC000743-6028-4559-8B31-D32B8D00BBFA}"/>
    <pc:docChg chg="custSel addSld delSld modSld sldOrd modMainMaster">
      <pc:chgData name="Blank Fabio PH Luzern" userId="4e10cdd2-ccbf-4177-b592-fcc39eb7c50b" providerId="ADAL" clId="{EC000743-6028-4559-8B31-D32B8D00BBFA}" dt="2024-01-17T12:44:48.268" v="3358" actId="20577"/>
      <pc:docMkLst>
        <pc:docMk/>
      </pc:docMkLst>
      <pc:sldChg chg="addSp delSp modSp mod modTransition modNotesTx">
        <pc:chgData name="Blank Fabio PH Luzern" userId="4e10cdd2-ccbf-4177-b592-fcc39eb7c50b" providerId="ADAL" clId="{EC000743-6028-4559-8B31-D32B8D00BBFA}" dt="2024-01-17T11:49:59.254" v="252"/>
        <pc:sldMkLst>
          <pc:docMk/>
          <pc:sldMk cId="3625916165" sldId="256"/>
        </pc:sldMkLst>
        <pc:spChg chg="mod">
          <ac:chgData name="Blank Fabio PH Luzern" userId="4e10cdd2-ccbf-4177-b592-fcc39eb7c50b" providerId="ADAL" clId="{EC000743-6028-4559-8B31-D32B8D00BBFA}" dt="2024-01-17T11:41:14.286" v="130" actId="113"/>
          <ac:spMkLst>
            <pc:docMk/>
            <pc:sldMk cId="3625916165" sldId="256"/>
            <ac:spMk id="2" creationId="{B1A9D6C1-31C1-4DA7-A47D-B5599E73C999}"/>
          </ac:spMkLst>
        </pc:spChg>
        <pc:spChg chg="del mod">
          <ac:chgData name="Blank Fabio PH Luzern" userId="4e10cdd2-ccbf-4177-b592-fcc39eb7c50b" providerId="ADAL" clId="{EC000743-6028-4559-8B31-D32B8D00BBFA}" dt="2024-01-17T11:39:16.628" v="78" actId="478"/>
          <ac:spMkLst>
            <pc:docMk/>
            <pc:sldMk cId="3625916165" sldId="256"/>
            <ac:spMk id="3" creationId="{758C920F-FAC7-4DDC-8D65-D7A017B0D964}"/>
          </ac:spMkLst>
        </pc:spChg>
        <pc:spChg chg="add del mod">
          <ac:chgData name="Blank Fabio PH Luzern" userId="4e10cdd2-ccbf-4177-b592-fcc39eb7c50b" providerId="ADAL" clId="{EC000743-6028-4559-8B31-D32B8D00BBFA}" dt="2024-01-17T11:39:19.470" v="80" actId="478"/>
          <ac:spMkLst>
            <pc:docMk/>
            <pc:sldMk cId="3625916165" sldId="256"/>
            <ac:spMk id="5" creationId="{01CFE058-4C06-4D14-5328-12ADC33B814E}"/>
          </ac:spMkLst>
        </pc:spChg>
        <pc:picChg chg="add mod">
          <ac:chgData name="Blank Fabio PH Luzern" userId="4e10cdd2-ccbf-4177-b592-fcc39eb7c50b" providerId="ADAL" clId="{EC000743-6028-4559-8B31-D32B8D00BBFA}" dt="2024-01-17T11:41:02.692" v="128" actId="1076"/>
          <ac:picMkLst>
            <pc:docMk/>
            <pc:sldMk cId="3625916165" sldId="256"/>
            <ac:picMk id="7" creationId="{8304CFA2-A38E-C7E5-90DF-FB3DE9E0D1DA}"/>
          </ac:picMkLst>
        </pc:picChg>
        <pc:picChg chg="add mod">
          <ac:chgData name="Blank Fabio PH Luzern" userId="4e10cdd2-ccbf-4177-b592-fcc39eb7c50b" providerId="ADAL" clId="{EC000743-6028-4559-8B31-D32B8D00BBFA}" dt="2024-01-17T11:41:05.525" v="129" actId="1076"/>
          <ac:picMkLst>
            <pc:docMk/>
            <pc:sldMk cId="3625916165" sldId="256"/>
            <ac:picMk id="9" creationId="{5E804FB1-D7FF-8762-D5FB-57E01AF9A421}"/>
          </ac:picMkLst>
        </pc:picChg>
      </pc:sldChg>
      <pc:sldChg chg="del">
        <pc:chgData name="Blank Fabio PH Luzern" userId="4e10cdd2-ccbf-4177-b592-fcc39eb7c50b" providerId="ADAL" clId="{EC000743-6028-4559-8B31-D32B8D00BBFA}" dt="2024-01-17T11:38:01.571" v="0" actId="47"/>
        <pc:sldMkLst>
          <pc:docMk/>
          <pc:sldMk cId="2475974257" sldId="258"/>
        </pc:sldMkLst>
      </pc:sldChg>
      <pc:sldChg chg="del">
        <pc:chgData name="Blank Fabio PH Luzern" userId="4e10cdd2-ccbf-4177-b592-fcc39eb7c50b" providerId="ADAL" clId="{EC000743-6028-4559-8B31-D32B8D00BBFA}" dt="2024-01-17T11:38:02.884" v="7" actId="47"/>
        <pc:sldMkLst>
          <pc:docMk/>
          <pc:sldMk cId="2576949059" sldId="263"/>
        </pc:sldMkLst>
      </pc:sldChg>
      <pc:sldChg chg="del">
        <pc:chgData name="Blank Fabio PH Luzern" userId="4e10cdd2-ccbf-4177-b592-fcc39eb7c50b" providerId="ADAL" clId="{EC000743-6028-4559-8B31-D32B8D00BBFA}" dt="2024-01-17T11:38:04.858" v="18" actId="47"/>
        <pc:sldMkLst>
          <pc:docMk/>
          <pc:sldMk cId="4255430037" sldId="267"/>
        </pc:sldMkLst>
      </pc:sldChg>
      <pc:sldChg chg="del">
        <pc:chgData name="Blank Fabio PH Luzern" userId="4e10cdd2-ccbf-4177-b592-fcc39eb7c50b" providerId="ADAL" clId="{EC000743-6028-4559-8B31-D32B8D00BBFA}" dt="2024-01-17T11:38:07.451" v="29" actId="47"/>
        <pc:sldMkLst>
          <pc:docMk/>
          <pc:sldMk cId="834592508" sldId="268"/>
        </pc:sldMkLst>
      </pc:sldChg>
      <pc:sldChg chg="del">
        <pc:chgData name="Blank Fabio PH Luzern" userId="4e10cdd2-ccbf-4177-b592-fcc39eb7c50b" providerId="ADAL" clId="{EC000743-6028-4559-8B31-D32B8D00BBFA}" dt="2024-01-17T11:38:07.698" v="30" actId="47"/>
        <pc:sldMkLst>
          <pc:docMk/>
          <pc:sldMk cId="324237031" sldId="269"/>
        </pc:sldMkLst>
      </pc:sldChg>
      <pc:sldChg chg="del">
        <pc:chgData name="Blank Fabio PH Luzern" userId="4e10cdd2-ccbf-4177-b592-fcc39eb7c50b" providerId="ADAL" clId="{EC000743-6028-4559-8B31-D32B8D00BBFA}" dt="2024-01-17T11:38:07.248" v="28" actId="47"/>
        <pc:sldMkLst>
          <pc:docMk/>
          <pc:sldMk cId="1681890610" sldId="270"/>
        </pc:sldMkLst>
      </pc:sldChg>
      <pc:sldChg chg="del">
        <pc:chgData name="Blank Fabio PH Luzern" userId="4e10cdd2-ccbf-4177-b592-fcc39eb7c50b" providerId="ADAL" clId="{EC000743-6028-4559-8B31-D32B8D00BBFA}" dt="2024-01-17T11:38:09.051" v="33" actId="47"/>
        <pc:sldMkLst>
          <pc:docMk/>
          <pc:sldMk cId="3447222731" sldId="273"/>
        </pc:sldMkLst>
      </pc:sldChg>
      <pc:sldChg chg="del">
        <pc:chgData name="Blank Fabio PH Luzern" userId="4e10cdd2-ccbf-4177-b592-fcc39eb7c50b" providerId="ADAL" clId="{EC000743-6028-4559-8B31-D32B8D00BBFA}" dt="2024-01-17T11:38:02.024" v="2" actId="47"/>
        <pc:sldMkLst>
          <pc:docMk/>
          <pc:sldMk cId="2280927681" sldId="277"/>
        </pc:sldMkLst>
      </pc:sldChg>
      <pc:sldChg chg="del">
        <pc:chgData name="Blank Fabio PH Luzern" userId="4e10cdd2-ccbf-4177-b592-fcc39eb7c50b" providerId="ADAL" clId="{EC000743-6028-4559-8B31-D32B8D00BBFA}" dt="2024-01-17T11:38:02.546" v="5" actId="47"/>
        <pc:sldMkLst>
          <pc:docMk/>
          <pc:sldMk cId="4227056890" sldId="279"/>
        </pc:sldMkLst>
      </pc:sldChg>
      <pc:sldChg chg="del">
        <pc:chgData name="Blank Fabio PH Luzern" userId="4e10cdd2-ccbf-4177-b592-fcc39eb7c50b" providerId="ADAL" clId="{EC000743-6028-4559-8B31-D32B8D00BBFA}" dt="2024-01-17T11:38:02.382" v="4" actId="47"/>
        <pc:sldMkLst>
          <pc:docMk/>
          <pc:sldMk cId="582640190" sldId="280"/>
        </pc:sldMkLst>
      </pc:sldChg>
      <pc:sldChg chg="del">
        <pc:chgData name="Blank Fabio PH Luzern" userId="4e10cdd2-ccbf-4177-b592-fcc39eb7c50b" providerId="ADAL" clId="{EC000743-6028-4559-8B31-D32B8D00BBFA}" dt="2024-01-17T11:38:03.038" v="8" actId="47"/>
        <pc:sldMkLst>
          <pc:docMk/>
          <pc:sldMk cId="1608278658" sldId="281"/>
        </pc:sldMkLst>
      </pc:sldChg>
      <pc:sldChg chg="del">
        <pc:chgData name="Blank Fabio PH Luzern" userId="4e10cdd2-ccbf-4177-b592-fcc39eb7c50b" providerId="ADAL" clId="{EC000743-6028-4559-8B31-D32B8D00BBFA}" dt="2024-01-17T11:38:03.401" v="10" actId="47"/>
        <pc:sldMkLst>
          <pc:docMk/>
          <pc:sldMk cId="3381021066" sldId="282"/>
        </pc:sldMkLst>
      </pc:sldChg>
      <pc:sldChg chg="del">
        <pc:chgData name="Blank Fabio PH Luzern" userId="4e10cdd2-ccbf-4177-b592-fcc39eb7c50b" providerId="ADAL" clId="{EC000743-6028-4559-8B31-D32B8D00BBFA}" dt="2024-01-17T11:38:04.648" v="17" actId="47"/>
        <pc:sldMkLst>
          <pc:docMk/>
          <pc:sldMk cId="2081367881" sldId="283"/>
        </pc:sldMkLst>
      </pc:sldChg>
      <pc:sldChg chg="del">
        <pc:chgData name="Blank Fabio PH Luzern" userId="4e10cdd2-ccbf-4177-b592-fcc39eb7c50b" providerId="ADAL" clId="{EC000743-6028-4559-8B31-D32B8D00BBFA}" dt="2024-01-17T11:38:09.570" v="35" actId="47"/>
        <pc:sldMkLst>
          <pc:docMk/>
          <pc:sldMk cId="3976936692" sldId="285"/>
        </pc:sldMkLst>
      </pc:sldChg>
      <pc:sldChg chg="del">
        <pc:chgData name="Blank Fabio PH Luzern" userId="4e10cdd2-ccbf-4177-b592-fcc39eb7c50b" providerId="ADAL" clId="{EC000743-6028-4559-8B31-D32B8D00BBFA}" dt="2024-01-17T11:38:10.287" v="36" actId="47"/>
        <pc:sldMkLst>
          <pc:docMk/>
          <pc:sldMk cId="4001665455" sldId="286"/>
        </pc:sldMkLst>
      </pc:sldChg>
      <pc:sldChg chg="del">
        <pc:chgData name="Blank Fabio PH Luzern" userId="4e10cdd2-ccbf-4177-b592-fcc39eb7c50b" providerId="ADAL" clId="{EC000743-6028-4559-8B31-D32B8D00BBFA}" dt="2024-01-17T11:38:10.678" v="37" actId="47"/>
        <pc:sldMkLst>
          <pc:docMk/>
          <pc:sldMk cId="1737172874" sldId="287"/>
        </pc:sldMkLst>
      </pc:sldChg>
      <pc:sldChg chg="del">
        <pc:chgData name="Blank Fabio PH Luzern" userId="4e10cdd2-ccbf-4177-b592-fcc39eb7c50b" providerId="ADAL" clId="{EC000743-6028-4559-8B31-D32B8D00BBFA}" dt="2024-01-17T11:38:10.815" v="38" actId="47"/>
        <pc:sldMkLst>
          <pc:docMk/>
          <pc:sldMk cId="1483136825" sldId="288"/>
        </pc:sldMkLst>
      </pc:sldChg>
      <pc:sldChg chg="del">
        <pc:chgData name="Blank Fabio PH Luzern" userId="4e10cdd2-ccbf-4177-b592-fcc39eb7c50b" providerId="ADAL" clId="{EC000743-6028-4559-8B31-D32B8D00BBFA}" dt="2024-01-17T11:38:02.274" v="3" actId="47"/>
        <pc:sldMkLst>
          <pc:docMk/>
          <pc:sldMk cId="1008870643" sldId="289"/>
        </pc:sldMkLst>
      </pc:sldChg>
      <pc:sldChg chg="del">
        <pc:chgData name="Blank Fabio PH Luzern" userId="4e10cdd2-ccbf-4177-b592-fcc39eb7c50b" providerId="ADAL" clId="{EC000743-6028-4559-8B31-D32B8D00BBFA}" dt="2024-01-17T11:38:11.678" v="39" actId="47"/>
        <pc:sldMkLst>
          <pc:docMk/>
          <pc:sldMk cId="330976642" sldId="291"/>
        </pc:sldMkLst>
      </pc:sldChg>
      <pc:sldChg chg="addSp delSp modSp mod modTransition modNotesTx">
        <pc:chgData name="Blank Fabio PH Luzern" userId="4e10cdd2-ccbf-4177-b592-fcc39eb7c50b" providerId="ADAL" clId="{EC000743-6028-4559-8B31-D32B8D00BBFA}" dt="2024-01-17T11:56:13.287" v="668" actId="113"/>
        <pc:sldMkLst>
          <pc:docMk/>
          <pc:sldMk cId="2360297759" sldId="292"/>
        </pc:sldMkLst>
        <pc:spChg chg="del">
          <ac:chgData name="Blank Fabio PH Luzern" userId="4e10cdd2-ccbf-4177-b592-fcc39eb7c50b" providerId="ADAL" clId="{EC000743-6028-4559-8B31-D32B8D00BBFA}" dt="2024-01-17T11:41:19.387" v="131" actId="478"/>
          <ac:spMkLst>
            <pc:docMk/>
            <pc:sldMk cId="2360297759" sldId="292"/>
            <ac:spMk id="2" creationId="{B5594DCA-BE4A-7326-4BB8-D0B925D3E579}"/>
          </ac:spMkLst>
        </pc:spChg>
        <pc:spChg chg="del">
          <ac:chgData name="Blank Fabio PH Luzern" userId="4e10cdd2-ccbf-4177-b592-fcc39eb7c50b" providerId="ADAL" clId="{EC000743-6028-4559-8B31-D32B8D00BBFA}" dt="2024-01-17T11:50:34.641" v="262" actId="478"/>
          <ac:spMkLst>
            <pc:docMk/>
            <pc:sldMk cId="2360297759" sldId="292"/>
            <ac:spMk id="4" creationId="{481A889D-8821-25BD-CF73-CC47463F1E7B}"/>
          </ac:spMkLst>
        </pc:spChg>
        <pc:spChg chg="add mod">
          <ac:chgData name="Blank Fabio PH Luzern" userId="4e10cdd2-ccbf-4177-b592-fcc39eb7c50b" providerId="ADAL" clId="{EC000743-6028-4559-8B31-D32B8D00BBFA}" dt="2024-01-17T11:56:13.287" v="668" actId="113"/>
          <ac:spMkLst>
            <pc:docMk/>
            <pc:sldMk cId="2360297759" sldId="292"/>
            <ac:spMk id="6" creationId="{C7F289EF-E0B2-4AD6-F342-3332D3C52076}"/>
          </ac:spMkLst>
        </pc:spChg>
        <pc:spChg chg="del">
          <ac:chgData name="Blank Fabio PH Luzern" userId="4e10cdd2-ccbf-4177-b592-fcc39eb7c50b" providerId="ADAL" clId="{EC000743-6028-4559-8B31-D32B8D00BBFA}" dt="2024-01-17T11:38:13.516" v="40" actId="478"/>
          <ac:spMkLst>
            <pc:docMk/>
            <pc:sldMk cId="2360297759" sldId="292"/>
            <ac:spMk id="9" creationId="{8BCB7124-F8F9-4B54-9EF5-37F770E51530}"/>
          </ac:spMkLst>
        </pc:spChg>
        <pc:picChg chg="add mod">
          <ac:chgData name="Blank Fabio PH Luzern" userId="4e10cdd2-ccbf-4177-b592-fcc39eb7c50b" providerId="ADAL" clId="{EC000743-6028-4559-8B31-D32B8D00BBFA}" dt="2024-01-17T11:50:28.927" v="260" actId="1076"/>
          <ac:picMkLst>
            <pc:docMk/>
            <pc:sldMk cId="2360297759" sldId="292"/>
            <ac:picMk id="8" creationId="{E41E85F0-8F7D-C6F4-EA3D-4BBC454CD0D2}"/>
          </ac:picMkLst>
        </pc:picChg>
        <pc:picChg chg="add mod">
          <ac:chgData name="Blank Fabio PH Luzern" userId="4e10cdd2-ccbf-4177-b592-fcc39eb7c50b" providerId="ADAL" clId="{EC000743-6028-4559-8B31-D32B8D00BBFA}" dt="2024-01-17T11:50:30.239" v="261" actId="1076"/>
          <ac:picMkLst>
            <pc:docMk/>
            <pc:sldMk cId="2360297759" sldId="292"/>
            <ac:picMk id="10" creationId="{7DE98E88-4FBF-096C-D6A2-5D3C208D8F0A}"/>
          </ac:picMkLst>
        </pc:picChg>
      </pc:sldChg>
      <pc:sldChg chg="addSp delSp modSp add mod modTransition modNotesTx">
        <pc:chgData name="Blank Fabio PH Luzern" userId="4e10cdd2-ccbf-4177-b592-fcc39eb7c50b" providerId="ADAL" clId="{EC000743-6028-4559-8B31-D32B8D00BBFA}" dt="2024-01-17T11:57:34.189" v="683" actId="20577"/>
        <pc:sldMkLst>
          <pc:docMk/>
          <pc:sldMk cId="171990556" sldId="293"/>
        </pc:sldMkLst>
        <pc:spChg chg="del">
          <ac:chgData name="Blank Fabio PH Luzern" userId="4e10cdd2-ccbf-4177-b592-fcc39eb7c50b" providerId="ADAL" clId="{EC000743-6028-4559-8B31-D32B8D00BBFA}" dt="2024-01-17T11:50:39.013" v="263" actId="478"/>
          <ac:spMkLst>
            <pc:docMk/>
            <pc:sldMk cId="171990556" sldId="293"/>
            <ac:spMk id="4" creationId="{481A889D-8821-25BD-CF73-CC47463F1E7B}"/>
          </ac:spMkLst>
        </pc:spChg>
        <pc:spChg chg="mod">
          <ac:chgData name="Blank Fabio PH Luzern" userId="4e10cdd2-ccbf-4177-b592-fcc39eb7c50b" providerId="ADAL" clId="{EC000743-6028-4559-8B31-D32B8D00BBFA}" dt="2024-01-17T11:56:05.926" v="666" actId="113"/>
          <ac:spMkLst>
            <pc:docMk/>
            <pc:sldMk cId="171990556" sldId="293"/>
            <ac:spMk id="6" creationId="{C7F289EF-E0B2-4AD6-F342-3332D3C52076}"/>
          </ac:spMkLst>
        </pc:spChg>
        <pc:picChg chg="add mod modCrop">
          <ac:chgData name="Blank Fabio PH Luzern" userId="4e10cdd2-ccbf-4177-b592-fcc39eb7c50b" providerId="ADAL" clId="{EC000743-6028-4559-8B31-D32B8D00BBFA}" dt="2024-01-17T11:50:58.427" v="269" actId="1076"/>
          <ac:picMkLst>
            <pc:docMk/>
            <pc:sldMk cId="171990556" sldId="293"/>
            <ac:picMk id="2" creationId="{C217EAF0-A022-F74B-7DE3-8CAA50CE9F20}"/>
          </ac:picMkLst>
        </pc:picChg>
        <pc:picChg chg="add del mod">
          <ac:chgData name="Blank Fabio PH Luzern" userId="4e10cdd2-ccbf-4177-b592-fcc39eb7c50b" providerId="ADAL" clId="{EC000743-6028-4559-8B31-D32B8D00BBFA}" dt="2024-01-17T11:50:51.188" v="266" actId="478"/>
          <ac:picMkLst>
            <pc:docMk/>
            <pc:sldMk cId="171990556" sldId="293"/>
            <ac:picMk id="3" creationId="{9E811A35-DE46-D395-28D4-74DFB7D5D98B}"/>
          </ac:picMkLst>
        </pc:picChg>
        <pc:picChg chg="add mod">
          <ac:chgData name="Blank Fabio PH Luzern" userId="4e10cdd2-ccbf-4177-b592-fcc39eb7c50b" providerId="ADAL" clId="{EC000743-6028-4559-8B31-D32B8D00BBFA}" dt="2024-01-17T11:50:51.529" v="267"/>
          <ac:picMkLst>
            <pc:docMk/>
            <pc:sldMk cId="171990556" sldId="293"/>
            <ac:picMk id="7" creationId="{258F6C41-1196-C075-5EAF-115279CF56C0}"/>
          </ac:picMkLst>
        </pc:picChg>
        <pc:picChg chg="del mod modCrop">
          <ac:chgData name="Blank Fabio PH Luzern" userId="4e10cdd2-ccbf-4177-b592-fcc39eb7c50b" providerId="ADAL" clId="{EC000743-6028-4559-8B31-D32B8D00BBFA}" dt="2024-01-17T11:51:28.088" v="270" actId="478"/>
          <ac:picMkLst>
            <pc:docMk/>
            <pc:sldMk cId="171990556" sldId="293"/>
            <ac:picMk id="8" creationId="{E41E85F0-8F7D-C6F4-EA3D-4BBC454CD0D2}"/>
          </ac:picMkLst>
        </pc:picChg>
        <pc:picChg chg="add mod modCrop">
          <ac:chgData name="Blank Fabio PH Luzern" userId="4e10cdd2-ccbf-4177-b592-fcc39eb7c50b" providerId="ADAL" clId="{EC000743-6028-4559-8B31-D32B8D00BBFA}" dt="2024-01-17T11:52:15.358" v="284" actId="14100"/>
          <ac:picMkLst>
            <pc:docMk/>
            <pc:sldMk cId="171990556" sldId="293"/>
            <ac:picMk id="9" creationId="{F8FFF380-DF9F-14EF-C065-7D76EB641D8A}"/>
          </ac:picMkLst>
        </pc:picChg>
        <pc:picChg chg="add del">
          <ac:chgData name="Blank Fabio PH Luzern" userId="4e10cdd2-ccbf-4177-b592-fcc39eb7c50b" providerId="ADAL" clId="{EC000743-6028-4559-8B31-D32B8D00BBFA}" dt="2024-01-17T11:55:25.272" v="648" actId="478"/>
          <ac:picMkLst>
            <pc:docMk/>
            <pc:sldMk cId="171990556" sldId="293"/>
            <ac:picMk id="11" creationId="{DC1FD3C8-85EA-413D-A475-C050E317E7CF}"/>
          </ac:picMkLst>
        </pc:picChg>
      </pc:sldChg>
      <pc:sldChg chg="delSp modSp add mod modNotesTx">
        <pc:chgData name="Blank Fabio PH Luzern" userId="4e10cdd2-ccbf-4177-b592-fcc39eb7c50b" providerId="ADAL" clId="{EC000743-6028-4559-8B31-D32B8D00BBFA}" dt="2024-01-17T11:59:21.425" v="978" actId="20577"/>
        <pc:sldMkLst>
          <pc:docMk/>
          <pc:sldMk cId="3092932227" sldId="294"/>
        </pc:sldMkLst>
        <pc:spChg chg="mod">
          <ac:chgData name="Blank Fabio PH Luzern" userId="4e10cdd2-ccbf-4177-b592-fcc39eb7c50b" providerId="ADAL" clId="{EC000743-6028-4559-8B31-D32B8D00BBFA}" dt="2024-01-17T11:55:59.361" v="664" actId="113"/>
          <ac:spMkLst>
            <pc:docMk/>
            <pc:sldMk cId="3092932227" sldId="294"/>
            <ac:spMk id="6" creationId="{C7F289EF-E0B2-4AD6-F342-3332D3C52076}"/>
          </ac:spMkLst>
        </pc:spChg>
        <pc:picChg chg="del">
          <ac:chgData name="Blank Fabio PH Luzern" userId="4e10cdd2-ccbf-4177-b592-fcc39eb7c50b" providerId="ADAL" clId="{EC000743-6028-4559-8B31-D32B8D00BBFA}" dt="2024-01-17T11:55:29.468" v="650" actId="478"/>
          <ac:picMkLst>
            <pc:docMk/>
            <pc:sldMk cId="3092932227" sldId="294"/>
            <ac:picMk id="9" creationId="{F8FFF380-DF9F-14EF-C065-7D76EB641D8A}"/>
          </ac:picMkLst>
        </pc:picChg>
        <pc:picChg chg="mod">
          <ac:chgData name="Blank Fabio PH Luzern" userId="4e10cdd2-ccbf-4177-b592-fcc39eb7c50b" providerId="ADAL" clId="{EC000743-6028-4559-8B31-D32B8D00BBFA}" dt="2024-01-17T11:55:41.733" v="652" actId="1076"/>
          <ac:picMkLst>
            <pc:docMk/>
            <pc:sldMk cId="3092932227" sldId="294"/>
            <ac:picMk id="11" creationId="{DC1FD3C8-85EA-413D-A475-C050E317E7CF}"/>
          </ac:picMkLst>
        </pc:picChg>
      </pc:sldChg>
      <pc:sldChg chg="addSp delSp modSp add mod modNotesTx">
        <pc:chgData name="Blank Fabio PH Luzern" userId="4e10cdd2-ccbf-4177-b592-fcc39eb7c50b" providerId="ADAL" clId="{EC000743-6028-4559-8B31-D32B8D00BBFA}" dt="2024-01-17T11:59:49.258" v="1097" actId="20577"/>
        <pc:sldMkLst>
          <pc:docMk/>
          <pc:sldMk cId="4078064415" sldId="295"/>
        </pc:sldMkLst>
        <pc:picChg chg="del">
          <ac:chgData name="Blank Fabio PH Luzern" userId="4e10cdd2-ccbf-4177-b592-fcc39eb7c50b" providerId="ADAL" clId="{EC000743-6028-4559-8B31-D32B8D00BBFA}" dt="2024-01-17T11:57:15.600" v="681" actId="478"/>
          <ac:picMkLst>
            <pc:docMk/>
            <pc:sldMk cId="4078064415" sldId="295"/>
            <ac:picMk id="2" creationId="{C217EAF0-A022-F74B-7DE3-8CAA50CE9F20}"/>
          </ac:picMkLst>
        </pc:picChg>
        <pc:picChg chg="add mod modCrop">
          <ac:chgData name="Blank Fabio PH Luzern" userId="4e10cdd2-ccbf-4177-b592-fcc39eb7c50b" providerId="ADAL" clId="{EC000743-6028-4559-8B31-D32B8D00BBFA}" dt="2024-01-17T11:57:18.170" v="682" actId="1076"/>
          <ac:picMkLst>
            <pc:docMk/>
            <pc:sldMk cId="4078064415" sldId="295"/>
            <ac:picMk id="3" creationId="{C60C076B-E417-0A95-4B28-2DBD5622042A}"/>
          </ac:picMkLst>
        </pc:picChg>
        <pc:picChg chg="mod modCrop">
          <ac:chgData name="Blank Fabio PH Luzern" userId="4e10cdd2-ccbf-4177-b592-fcc39eb7c50b" providerId="ADAL" clId="{EC000743-6028-4559-8B31-D32B8D00BBFA}" dt="2024-01-17T11:56:48.622" v="674" actId="732"/>
          <ac:picMkLst>
            <pc:docMk/>
            <pc:sldMk cId="4078064415" sldId="295"/>
            <ac:picMk id="11" creationId="{DC1FD3C8-85EA-413D-A475-C050E317E7CF}"/>
          </ac:picMkLst>
        </pc:picChg>
      </pc:sldChg>
      <pc:sldChg chg="del">
        <pc:chgData name="Blank Fabio PH Luzern" userId="4e10cdd2-ccbf-4177-b592-fcc39eb7c50b" providerId="ADAL" clId="{EC000743-6028-4559-8B31-D32B8D00BBFA}" dt="2024-01-17T11:38:05.273" v="20" actId="47"/>
        <pc:sldMkLst>
          <pc:docMk/>
          <pc:sldMk cId="4227009889" sldId="295"/>
        </pc:sldMkLst>
      </pc:sldChg>
      <pc:sldChg chg="addSp delSp modSp add mod modNotesTx">
        <pc:chgData name="Blank Fabio PH Luzern" userId="4e10cdd2-ccbf-4177-b592-fcc39eb7c50b" providerId="ADAL" clId="{EC000743-6028-4559-8B31-D32B8D00BBFA}" dt="2024-01-17T12:07:38.673" v="1455" actId="20577"/>
        <pc:sldMkLst>
          <pc:docMk/>
          <pc:sldMk cId="1753623721" sldId="296"/>
        </pc:sldMkLst>
        <pc:spChg chg="mod">
          <ac:chgData name="Blank Fabio PH Luzern" userId="4e10cdd2-ccbf-4177-b592-fcc39eb7c50b" providerId="ADAL" clId="{EC000743-6028-4559-8B31-D32B8D00BBFA}" dt="2024-01-17T12:07:38.673" v="1455" actId="20577"/>
          <ac:spMkLst>
            <pc:docMk/>
            <pc:sldMk cId="1753623721" sldId="296"/>
            <ac:spMk id="6" creationId="{C7F289EF-E0B2-4AD6-F342-3332D3C52076}"/>
          </ac:spMkLst>
        </pc:spChg>
        <pc:spChg chg="add mod">
          <ac:chgData name="Blank Fabio PH Luzern" userId="4e10cdd2-ccbf-4177-b592-fcc39eb7c50b" providerId="ADAL" clId="{EC000743-6028-4559-8B31-D32B8D00BBFA}" dt="2024-01-17T12:02:44.640" v="1236" actId="948"/>
          <ac:spMkLst>
            <pc:docMk/>
            <pc:sldMk cId="1753623721" sldId="296"/>
            <ac:spMk id="8" creationId="{BDC5A5F2-7F7B-479C-AA09-3BD400CA8272}"/>
          </ac:spMkLst>
        </pc:spChg>
        <pc:spChg chg="add mod">
          <ac:chgData name="Blank Fabio PH Luzern" userId="4e10cdd2-ccbf-4177-b592-fcc39eb7c50b" providerId="ADAL" clId="{EC000743-6028-4559-8B31-D32B8D00BBFA}" dt="2024-01-17T12:04:29.819" v="1291" actId="1076"/>
          <ac:spMkLst>
            <pc:docMk/>
            <pc:sldMk cId="1753623721" sldId="296"/>
            <ac:spMk id="10" creationId="{E120A4FF-4092-A7BF-12FC-F7A0864FB8C5}"/>
          </ac:spMkLst>
        </pc:spChg>
        <pc:spChg chg="add del mod">
          <ac:chgData name="Blank Fabio PH Luzern" userId="4e10cdd2-ccbf-4177-b592-fcc39eb7c50b" providerId="ADAL" clId="{EC000743-6028-4559-8B31-D32B8D00BBFA}" dt="2024-01-17T12:03:51.063" v="1264" actId="478"/>
          <ac:spMkLst>
            <pc:docMk/>
            <pc:sldMk cId="1753623721" sldId="296"/>
            <ac:spMk id="12" creationId="{9D2B5310-FB9E-6D16-CB42-C3EEC368D023}"/>
          </ac:spMkLst>
        </pc:spChg>
        <pc:spChg chg="add del mod">
          <ac:chgData name="Blank Fabio PH Luzern" userId="4e10cdd2-ccbf-4177-b592-fcc39eb7c50b" providerId="ADAL" clId="{EC000743-6028-4559-8B31-D32B8D00BBFA}" dt="2024-01-17T12:03:54.220" v="1266" actId="478"/>
          <ac:spMkLst>
            <pc:docMk/>
            <pc:sldMk cId="1753623721" sldId="296"/>
            <ac:spMk id="13" creationId="{EA86371C-5BAF-BB25-BFF9-D4159E6D73BC}"/>
          </ac:spMkLst>
        </pc:spChg>
        <pc:spChg chg="add del mod">
          <ac:chgData name="Blank Fabio PH Luzern" userId="4e10cdd2-ccbf-4177-b592-fcc39eb7c50b" providerId="ADAL" clId="{EC000743-6028-4559-8B31-D32B8D00BBFA}" dt="2024-01-17T12:03:52.619" v="1265" actId="478"/>
          <ac:spMkLst>
            <pc:docMk/>
            <pc:sldMk cId="1753623721" sldId="296"/>
            <ac:spMk id="14" creationId="{C487C9C0-2201-6522-B0BA-253344148721}"/>
          </ac:spMkLst>
        </pc:spChg>
        <pc:picChg chg="del">
          <ac:chgData name="Blank Fabio PH Luzern" userId="4e10cdd2-ccbf-4177-b592-fcc39eb7c50b" providerId="ADAL" clId="{EC000743-6028-4559-8B31-D32B8D00BBFA}" dt="2024-01-17T12:01:05.560" v="1099" actId="478"/>
          <ac:picMkLst>
            <pc:docMk/>
            <pc:sldMk cId="1753623721" sldId="296"/>
            <ac:picMk id="3" creationId="{C60C076B-E417-0A95-4B28-2DBD5622042A}"/>
          </ac:picMkLst>
        </pc:picChg>
        <pc:picChg chg="add mod">
          <ac:chgData name="Blank Fabio PH Luzern" userId="4e10cdd2-ccbf-4177-b592-fcc39eb7c50b" providerId="ADAL" clId="{EC000743-6028-4559-8B31-D32B8D00BBFA}" dt="2024-01-17T12:04:13.488" v="1288" actId="1076"/>
          <ac:picMkLst>
            <pc:docMk/>
            <pc:sldMk cId="1753623721" sldId="296"/>
            <ac:picMk id="4" creationId="{F9CF4E37-58A9-4141-DE55-B18B8EB3E740}"/>
          </ac:picMkLst>
        </pc:picChg>
        <pc:picChg chg="del">
          <ac:chgData name="Blank Fabio PH Luzern" userId="4e10cdd2-ccbf-4177-b592-fcc39eb7c50b" providerId="ADAL" clId="{EC000743-6028-4559-8B31-D32B8D00BBFA}" dt="2024-01-17T12:01:08.079" v="1101" actId="478"/>
          <ac:picMkLst>
            <pc:docMk/>
            <pc:sldMk cId="1753623721" sldId="296"/>
            <ac:picMk id="11" creationId="{DC1FD3C8-85EA-413D-A475-C050E317E7CF}"/>
          </ac:picMkLst>
        </pc:picChg>
      </pc:sldChg>
      <pc:sldChg chg="addSp delSp modSp add mod modNotesTx">
        <pc:chgData name="Blank Fabio PH Luzern" userId="4e10cdd2-ccbf-4177-b592-fcc39eb7c50b" providerId="ADAL" clId="{EC000743-6028-4559-8B31-D32B8D00BBFA}" dt="2024-01-17T12:21:49.870" v="2080" actId="14100"/>
        <pc:sldMkLst>
          <pc:docMk/>
          <pc:sldMk cId="1320098973" sldId="297"/>
        </pc:sldMkLst>
        <pc:spChg chg="mod">
          <ac:chgData name="Blank Fabio PH Luzern" userId="4e10cdd2-ccbf-4177-b592-fcc39eb7c50b" providerId="ADAL" clId="{EC000743-6028-4559-8B31-D32B8D00BBFA}" dt="2024-01-17T12:07:19.003" v="1439" actId="20577"/>
          <ac:spMkLst>
            <pc:docMk/>
            <pc:sldMk cId="1320098973" sldId="297"/>
            <ac:spMk id="6" creationId="{C7F289EF-E0B2-4AD6-F342-3332D3C52076}"/>
          </ac:spMkLst>
        </pc:spChg>
        <pc:spChg chg="del">
          <ac:chgData name="Blank Fabio PH Luzern" userId="4e10cdd2-ccbf-4177-b592-fcc39eb7c50b" providerId="ADAL" clId="{EC000743-6028-4559-8B31-D32B8D00BBFA}" dt="2024-01-17T12:06:53.671" v="1414" actId="478"/>
          <ac:spMkLst>
            <pc:docMk/>
            <pc:sldMk cId="1320098973" sldId="297"/>
            <ac:spMk id="8" creationId="{BDC5A5F2-7F7B-479C-AA09-3BD400CA8272}"/>
          </ac:spMkLst>
        </pc:spChg>
        <pc:spChg chg="del">
          <ac:chgData name="Blank Fabio PH Luzern" userId="4e10cdd2-ccbf-4177-b592-fcc39eb7c50b" providerId="ADAL" clId="{EC000743-6028-4559-8B31-D32B8D00BBFA}" dt="2024-01-17T12:06:51.951" v="1413" actId="478"/>
          <ac:spMkLst>
            <pc:docMk/>
            <pc:sldMk cId="1320098973" sldId="297"/>
            <ac:spMk id="10" creationId="{E120A4FF-4092-A7BF-12FC-F7A0864FB8C5}"/>
          </ac:spMkLst>
        </pc:spChg>
        <pc:picChg chg="add mod modCrop">
          <ac:chgData name="Blank Fabio PH Luzern" userId="4e10cdd2-ccbf-4177-b592-fcc39eb7c50b" providerId="ADAL" clId="{EC000743-6028-4559-8B31-D32B8D00BBFA}" dt="2024-01-17T12:21:49.870" v="2080" actId="14100"/>
          <ac:picMkLst>
            <pc:docMk/>
            <pc:sldMk cId="1320098973" sldId="297"/>
            <ac:picMk id="3" creationId="{443DBFB4-3532-CDDC-65BE-8FCF8A9F5C39}"/>
          </ac:picMkLst>
        </pc:picChg>
        <pc:picChg chg="del">
          <ac:chgData name="Blank Fabio PH Luzern" userId="4e10cdd2-ccbf-4177-b592-fcc39eb7c50b" providerId="ADAL" clId="{EC000743-6028-4559-8B31-D32B8D00BBFA}" dt="2024-01-17T12:06:50.632" v="1412" actId="478"/>
          <ac:picMkLst>
            <pc:docMk/>
            <pc:sldMk cId="1320098973" sldId="297"/>
            <ac:picMk id="4" creationId="{F9CF4E37-58A9-4141-DE55-B18B8EB3E740}"/>
          </ac:picMkLst>
        </pc:picChg>
      </pc:sldChg>
      <pc:sldChg chg="addSp delSp modSp add mod modNotesTx">
        <pc:chgData name="Blank Fabio PH Luzern" userId="4e10cdd2-ccbf-4177-b592-fcc39eb7c50b" providerId="ADAL" clId="{EC000743-6028-4559-8B31-D32B8D00BBFA}" dt="2024-01-17T12:22:02.205" v="2083" actId="1076"/>
        <pc:sldMkLst>
          <pc:docMk/>
          <pc:sldMk cId="686306430" sldId="298"/>
        </pc:sldMkLst>
        <pc:spChg chg="mod">
          <ac:chgData name="Blank Fabio PH Luzern" userId="4e10cdd2-ccbf-4177-b592-fcc39eb7c50b" providerId="ADAL" clId="{EC000743-6028-4559-8B31-D32B8D00BBFA}" dt="2024-01-17T12:11:02.672" v="1666" actId="113"/>
          <ac:spMkLst>
            <pc:docMk/>
            <pc:sldMk cId="686306430" sldId="298"/>
            <ac:spMk id="6" creationId="{C7F289EF-E0B2-4AD6-F342-3332D3C52076}"/>
          </ac:spMkLst>
        </pc:spChg>
        <pc:picChg chg="del">
          <ac:chgData name="Blank Fabio PH Luzern" userId="4e10cdd2-ccbf-4177-b592-fcc39eb7c50b" providerId="ADAL" clId="{EC000743-6028-4559-8B31-D32B8D00BBFA}" dt="2024-01-17T12:10:48.324" v="1628" actId="478"/>
          <ac:picMkLst>
            <pc:docMk/>
            <pc:sldMk cId="686306430" sldId="298"/>
            <ac:picMk id="3" creationId="{443DBFB4-3532-CDDC-65BE-8FCF8A9F5C39}"/>
          </ac:picMkLst>
        </pc:picChg>
        <pc:picChg chg="add mod modCrop">
          <ac:chgData name="Blank Fabio PH Luzern" userId="4e10cdd2-ccbf-4177-b592-fcc39eb7c50b" providerId="ADAL" clId="{EC000743-6028-4559-8B31-D32B8D00BBFA}" dt="2024-01-17T12:22:02.205" v="2083" actId="1076"/>
          <ac:picMkLst>
            <pc:docMk/>
            <pc:sldMk cId="686306430" sldId="298"/>
            <ac:picMk id="4" creationId="{192D169C-2E8F-AE4F-FC21-2D079108C950}"/>
          </ac:picMkLst>
        </pc:picChg>
      </pc:sldChg>
      <pc:sldChg chg="addSp delSp modSp add mod ord modNotesTx">
        <pc:chgData name="Blank Fabio PH Luzern" userId="4e10cdd2-ccbf-4177-b592-fcc39eb7c50b" providerId="ADAL" clId="{EC000743-6028-4559-8B31-D32B8D00BBFA}" dt="2024-01-17T12:19:06.806" v="2056" actId="113"/>
        <pc:sldMkLst>
          <pc:docMk/>
          <pc:sldMk cId="3456422047" sldId="299"/>
        </pc:sldMkLst>
        <pc:spChg chg="mod">
          <ac:chgData name="Blank Fabio PH Luzern" userId="4e10cdd2-ccbf-4177-b592-fcc39eb7c50b" providerId="ADAL" clId="{EC000743-6028-4559-8B31-D32B8D00BBFA}" dt="2024-01-17T12:19:06.806" v="2056" actId="113"/>
          <ac:spMkLst>
            <pc:docMk/>
            <pc:sldMk cId="3456422047" sldId="299"/>
            <ac:spMk id="6" creationId="{C7F289EF-E0B2-4AD6-F342-3332D3C52076}"/>
          </ac:spMkLst>
        </pc:spChg>
        <pc:spChg chg="add mod">
          <ac:chgData name="Blank Fabio PH Luzern" userId="4e10cdd2-ccbf-4177-b592-fcc39eb7c50b" providerId="ADAL" clId="{EC000743-6028-4559-8B31-D32B8D00BBFA}" dt="2024-01-17T12:18:57.453" v="2051" actId="20577"/>
          <ac:spMkLst>
            <pc:docMk/>
            <pc:sldMk cId="3456422047" sldId="299"/>
            <ac:spMk id="8" creationId="{193EF97C-C3E2-27A7-E6A8-DA6C6A0A59B8}"/>
          </ac:spMkLst>
        </pc:spChg>
        <pc:picChg chg="add del mod">
          <ac:chgData name="Blank Fabio PH Luzern" userId="4e10cdd2-ccbf-4177-b592-fcc39eb7c50b" providerId="ADAL" clId="{EC000743-6028-4559-8B31-D32B8D00BBFA}" dt="2024-01-17T12:17:45.449" v="1953" actId="478"/>
          <ac:picMkLst>
            <pc:docMk/>
            <pc:sldMk cId="3456422047" sldId="299"/>
            <ac:picMk id="2" creationId="{A0F0E86B-A733-F2BF-A74D-0BC725EAEE0C}"/>
          </ac:picMkLst>
        </pc:picChg>
        <pc:picChg chg="add del mod">
          <ac:chgData name="Blank Fabio PH Luzern" userId="4e10cdd2-ccbf-4177-b592-fcc39eb7c50b" providerId="ADAL" clId="{EC000743-6028-4559-8B31-D32B8D00BBFA}" dt="2024-01-17T12:15:09.262" v="1780" actId="478"/>
          <ac:picMkLst>
            <pc:docMk/>
            <pc:sldMk cId="3456422047" sldId="299"/>
            <ac:picMk id="3" creationId="{2C3AE16F-F926-6428-9370-09ED84B99857}"/>
          </ac:picMkLst>
        </pc:picChg>
        <pc:picChg chg="del">
          <ac:chgData name="Blank Fabio PH Luzern" userId="4e10cdd2-ccbf-4177-b592-fcc39eb7c50b" providerId="ADAL" clId="{EC000743-6028-4559-8B31-D32B8D00BBFA}" dt="2024-01-17T12:15:20.319" v="1782" actId="478"/>
          <ac:picMkLst>
            <pc:docMk/>
            <pc:sldMk cId="3456422047" sldId="299"/>
            <ac:picMk id="4" creationId="{192D169C-2E8F-AE4F-FC21-2D079108C950}"/>
          </ac:picMkLst>
        </pc:picChg>
        <pc:picChg chg="del">
          <ac:chgData name="Blank Fabio PH Luzern" userId="4e10cdd2-ccbf-4177-b592-fcc39eb7c50b" providerId="ADAL" clId="{EC000743-6028-4559-8B31-D32B8D00BBFA}" dt="2024-01-17T12:14:51.409" v="1775" actId="478"/>
          <ac:picMkLst>
            <pc:docMk/>
            <pc:sldMk cId="3456422047" sldId="299"/>
            <ac:picMk id="7" creationId="{258F6C41-1196-C075-5EAF-115279CF56C0}"/>
          </ac:picMkLst>
        </pc:picChg>
        <pc:picChg chg="add mod ord">
          <ac:chgData name="Blank Fabio PH Luzern" userId="4e10cdd2-ccbf-4177-b592-fcc39eb7c50b" providerId="ADAL" clId="{EC000743-6028-4559-8B31-D32B8D00BBFA}" dt="2024-01-17T12:17:43.991" v="1952" actId="167"/>
          <ac:picMkLst>
            <pc:docMk/>
            <pc:sldMk cId="3456422047" sldId="299"/>
            <ac:picMk id="9" creationId="{3368C5F3-291E-0D37-62C1-3A137E7E6AA6}"/>
          </ac:picMkLst>
        </pc:picChg>
      </pc:sldChg>
      <pc:sldChg chg="addSp delSp modSp add mod modNotesTx">
        <pc:chgData name="Blank Fabio PH Luzern" userId="4e10cdd2-ccbf-4177-b592-fcc39eb7c50b" providerId="ADAL" clId="{EC000743-6028-4559-8B31-D32B8D00BBFA}" dt="2024-01-17T12:27:39.677" v="2283" actId="20577"/>
        <pc:sldMkLst>
          <pc:docMk/>
          <pc:sldMk cId="1529767320" sldId="300"/>
        </pc:sldMkLst>
        <pc:spChg chg="mod">
          <ac:chgData name="Blank Fabio PH Luzern" userId="4e10cdd2-ccbf-4177-b592-fcc39eb7c50b" providerId="ADAL" clId="{EC000743-6028-4559-8B31-D32B8D00BBFA}" dt="2024-01-17T12:21:30.012" v="2078" actId="20577"/>
          <ac:spMkLst>
            <pc:docMk/>
            <pc:sldMk cId="1529767320" sldId="300"/>
            <ac:spMk id="6" creationId="{C7F289EF-E0B2-4AD6-F342-3332D3C52076}"/>
          </ac:spMkLst>
        </pc:spChg>
        <pc:picChg chg="del">
          <ac:chgData name="Blank Fabio PH Luzern" userId="4e10cdd2-ccbf-4177-b592-fcc39eb7c50b" providerId="ADAL" clId="{EC000743-6028-4559-8B31-D32B8D00BBFA}" dt="2024-01-17T12:20:57.598" v="2058" actId="478"/>
          <ac:picMkLst>
            <pc:docMk/>
            <pc:sldMk cId="1529767320" sldId="300"/>
            <ac:picMk id="4" creationId="{192D169C-2E8F-AE4F-FC21-2D079108C950}"/>
          </ac:picMkLst>
        </pc:picChg>
        <pc:picChg chg="add mod modCrop">
          <ac:chgData name="Blank Fabio PH Luzern" userId="4e10cdd2-ccbf-4177-b592-fcc39eb7c50b" providerId="ADAL" clId="{EC000743-6028-4559-8B31-D32B8D00BBFA}" dt="2024-01-17T12:22:15.864" v="2086" actId="1076"/>
          <ac:picMkLst>
            <pc:docMk/>
            <pc:sldMk cId="1529767320" sldId="300"/>
            <ac:picMk id="7" creationId="{D1688D20-4791-B172-D5C2-E9C62C7ABF88}"/>
          </ac:picMkLst>
        </pc:picChg>
      </pc:sldChg>
      <pc:sldChg chg="del">
        <pc:chgData name="Blank Fabio PH Luzern" userId="4e10cdd2-ccbf-4177-b592-fcc39eb7c50b" providerId="ADAL" clId="{EC000743-6028-4559-8B31-D32B8D00BBFA}" dt="2024-01-17T11:38:05.038" v="19" actId="47"/>
        <pc:sldMkLst>
          <pc:docMk/>
          <pc:sldMk cId="3530907658" sldId="300"/>
        </pc:sldMkLst>
      </pc:sldChg>
      <pc:sldChg chg="del">
        <pc:chgData name="Blank Fabio PH Luzern" userId="4e10cdd2-ccbf-4177-b592-fcc39eb7c50b" providerId="ADAL" clId="{EC000743-6028-4559-8B31-D32B8D00BBFA}" dt="2024-01-17T11:38:05.515" v="21" actId="47"/>
        <pc:sldMkLst>
          <pc:docMk/>
          <pc:sldMk cId="1338498190" sldId="301"/>
        </pc:sldMkLst>
      </pc:sldChg>
      <pc:sldChg chg="modSp add mod">
        <pc:chgData name="Blank Fabio PH Luzern" userId="4e10cdd2-ccbf-4177-b592-fcc39eb7c50b" providerId="ADAL" clId="{EC000743-6028-4559-8B31-D32B8D00BBFA}" dt="2024-01-17T12:19:13.433" v="2057" actId="113"/>
        <pc:sldMkLst>
          <pc:docMk/>
          <pc:sldMk cId="1468165245" sldId="301"/>
        </pc:sldMkLst>
        <pc:spChg chg="mod">
          <ac:chgData name="Blank Fabio PH Luzern" userId="4e10cdd2-ccbf-4177-b592-fcc39eb7c50b" providerId="ADAL" clId="{EC000743-6028-4559-8B31-D32B8D00BBFA}" dt="2024-01-17T12:19:13.433" v="2057" actId="113"/>
          <ac:spMkLst>
            <pc:docMk/>
            <pc:sldMk cId="1468165245" sldId="301"/>
            <ac:spMk id="6" creationId="{C7F289EF-E0B2-4AD6-F342-3332D3C52076}"/>
          </ac:spMkLst>
        </pc:spChg>
      </pc:sldChg>
      <pc:sldChg chg="del">
        <pc:chgData name="Blank Fabio PH Luzern" userId="4e10cdd2-ccbf-4177-b592-fcc39eb7c50b" providerId="ADAL" clId="{EC000743-6028-4559-8B31-D32B8D00BBFA}" dt="2024-01-17T11:38:05.900" v="23" actId="47"/>
        <pc:sldMkLst>
          <pc:docMk/>
          <pc:sldMk cId="3024226785" sldId="302"/>
        </pc:sldMkLst>
      </pc:sldChg>
      <pc:sldChg chg="modSp add mod modNotesTx">
        <pc:chgData name="Blank Fabio PH Luzern" userId="4e10cdd2-ccbf-4177-b592-fcc39eb7c50b" providerId="ADAL" clId="{EC000743-6028-4559-8B31-D32B8D00BBFA}" dt="2024-01-17T12:28:39.506" v="2394" actId="20577"/>
        <pc:sldMkLst>
          <pc:docMk/>
          <pc:sldMk cId="3835696808" sldId="302"/>
        </pc:sldMkLst>
        <pc:picChg chg="mod modCrop">
          <ac:chgData name="Blank Fabio PH Luzern" userId="4e10cdd2-ccbf-4177-b592-fcc39eb7c50b" providerId="ADAL" clId="{EC000743-6028-4559-8B31-D32B8D00BBFA}" dt="2024-01-17T12:28:13.979" v="2289" actId="1076"/>
          <ac:picMkLst>
            <pc:docMk/>
            <pc:sldMk cId="3835696808" sldId="302"/>
            <ac:picMk id="7" creationId="{D1688D20-4791-B172-D5C2-E9C62C7ABF88}"/>
          </ac:picMkLst>
        </pc:picChg>
      </pc:sldChg>
      <pc:sldChg chg="addSp delSp modSp add mod ord modNotesTx">
        <pc:chgData name="Blank Fabio PH Luzern" userId="4e10cdd2-ccbf-4177-b592-fcc39eb7c50b" providerId="ADAL" clId="{EC000743-6028-4559-8B31-D32B8D00BBFA}" dt="2024-01-17T12:30:03.677" v="2536" actId="20577"/>
        <pc:sldMkLst>
          <pc:docMk/>
          <pc:sldMk cId="2770797961" sldId="303"/>
        </pc:sldMkLst>
        <pc:spChg chg="mod">
          <ac:chgData name="Blank Fabio PH Luzern" userId="4e10cdd2-ccbf-4177-b592-fcc39eb7c50b" providerId="ADAL" clId="{EC000743-6028-4559-8B31-D32B8D00BBFA}" dt="2024-01-17T12:29:25.083" v="2419" actId="113"/>
          <ac:spMkLst>
            <pc:docMk/>
            <pc:sldMk cId="2770797961" sldId="303"/>
            <ac:spMk id="6" creationId="{C7F289EF-E0B2-4AD6-F342-3332D3C52076}"/>
          </ac:spMkLst>
        </pc:spChg>
        <pc:picChg chg="add mod">
          <ac:chgData name="Blank Fabio PH Luzern" userId="4e10cdd2-ccbf-4177-b592-fcc39eb7c50b" providerId="ADAL" clId="{EC000743-6028-4559-8B31-D32B8D00BBFA}" dt="2024-01-17T12:29:18.019" v="2402" actId="1076"/>
          <ac:picMkLst>
            <pc:docMk/>
            <pc:sldMk cId="2770797961" sldId="303"/>
            <ac:picMk id="4" creationId="{0185A71C-51ED-2E18-71EA-BDDC91C0B9EB}"/>
          </ac:picMkLst>
        </pc:picChg>
        <pc:picChg chg="del">
          <ac:chgData name="Blank Fabio PH Luzern" userId="4e10cdd2-ccbf-4177-b592-fcc39eb7c50b" providerId="ADAL" clId="{EC000743-6028-4559-8B31-D32B8D00BBFA}" dt="2024-01-17T12:29:13.086" v="2398" actId="478"/>
          <ac:picMkLst>
            <pc:docMk/>
            <pc:sldMk cId="2770797961" sldId="303"/>
            <ac:picMk id="7" creationId="{D1688D20-4791-B172-D5C2-E9C62C7ABF88}"/>
          </ac:picMkLst>
        </pc:picChg>
      </pc:sldChg>
      <pc:sldChg chg="addSp delSp modSp add mod modNotesTx">
        <pc:chgData name="Blank Fabio PH Luzern" userId="4e10cdd2-ccbf-4177-b592-fcc39eb7c50b" providerId="ADAL" clId="{EC000743-6028-4559-8B31-D32B8D00BBFA}" dt="2024-01-17T12:33:50.085" v="2744" actId="478"/>
        <pc:sldMkLst>
          <pc:docMk/>
          <pc:sldMk cId="1439211735" sldId="304"/>
        </pc:sldMkLst>
        <pc:picChg chg="add mod modCrop">
          <ac:chgData name="Blank Fabio PH Luzern" userId="4e10cdd2-ccbf-4177-b592-fcc39eb7c50b" providerId="ADAL" clId="{EC000743-6028-4559-8B31-D32B8D00BBFA}" dt="2024-01-17T12:31:59.743" v="2551" actId="1076"/>
          <ac:picMkLst>
            <pc:docMk/>
            <pc:sldMk cId="1439211735" sldId="304"/>
            <ac:picMk id="3" creationId="{30DF9EF3-BDE5-1730-13DF-6F4EF8FFC97E}"/>
          </ac:picMkLst>
        </pc:picChg>
        <pc:picChg chg="mod modCrop">
          <ac:chgData name="Blank Fabio PH Luzern" userId="4e10cdd2-ccbf-4177-b592-fcc39eb7c50b" providerId="ADAL" clId="{EC000743-6028-4559-8B31-D32B8D00BBFA}" dt="2024-01-17T12:31:35.675" v="2544" actId="1076"/>
          <ac:picMkLst>
            <pc:docMk/>
            <pc:sldMk cId="1439211735" sldId="304"/>
            <ac:picMk id="4" creationId="{0185A71C-51ED-2E18-71EA-BDDC91C0B9EB}"/>
          </ac:picMkLst>
        </pc:picChg>
        <pc:picChg chg="add del">
          <ac:chgData name="Blank Fabio PH Luzern" userId="4e10cdd2-ccbf-4177-b592-fcc39eb7c50b" providerId="ADAL" clId="{EC000743-6028-4559-8B31-D32B8D00BBFA}" dt="2024-01-17T12:33:50.085" v="2744" actId="478"/>
          <ac:picMkLst>
            <pc:docMk/>
            <pc:sldMk cId="1439211735" sldId="304"/>
            <ac:picMk id="8" creationId="{4C165C6D-85C1-0DF6-5A88-1441572DF030}"/>
          </ac:picMkLst>
        </pc:picChg>
      </pc:sldChg>
      <pc:sldChg chg="del">
        <pc:chgData name="Blank Fabio PH Luzern" userId="4e10cdd2-ccbf-4177-b592-fcc39eb7c50b" providerId="ADAL" clId="{EC000743-6028-4559-8B31-D32B8D00BBFA}" dt="2024-01-17T11:38:06.405" v="24" actId="47"/>
        <pc:sldMkLst>
          <pc:docMk/>
          <pc:sldMk cId="1608824134" sldId="305"/>
        </pc:sldMkLst>
      </pc:sldChg>
      <pc:sldChg chg="addSp delSp modSp add mod">
        <pc:chgData name="Blank Fabio PH Luzern" userId="4e10cdd2-ccbf-4177-b592-fcc39eb7c50b" providerId="ADAL" clId="{EC000743-6028-4559-8B31-D32B8D00BBFA}" dt="2024-01-17T12:37:09.384" v="2810" actId="20577"/>
        <pc:sldMkLst>
          <pc:docMk/>
          <pc:sldMk cId="4218482854" sldId="305"/>
        </pc:sldMkLst>
        <pc:spChg chg="mod">
          <ac:chgData name="Blank Fabio PH Luzern" userId="4e10cdd2-ccbf-4177-b592-fcc39eb7c50b" providerId="ADAL" clId="{EC000743-6028-4559-8B31-D32B8D00BBFA}" dt="2024-01-17T12:37:09.384" v="2810" actId="20577"/>
          <ac:spMkLst>
            <pc:docMk/>
            <pc:sldMk cId="4218482854" sldId="305"/>
            <ac:spMk id="6" creationId="{C7F289EF-E0B2-4AD6-F342-3332D3C52076}"/>
          </ac:spMkLst>
        </pc:spChg>
        <pc:spChg chg="add mod">
          <ac:chgData name="Blank Fabio PH Luzern" userId="4e10cdd2-ccbf-4177-b592-fcc39eb7c50b" providerId="ADAL" clId="{EC000743-6028-4559-8B31-D32B8D00BBFA}" dt="2024-01-17T12:34:41.383" v="2781" actId="20577"/>
          <ac:spMkLst>
            <pc:docMk/>
            <pc:sldMk cId="4218482854" sldId="305"/>
            <ac:spMk id="7" creationId="{B4073764-E2C9-D9BC-B6C0-96B2D752DF9C}"/>
          </ac:spMkLst>
        </pc:spChg>
        <pc:spChg chg="add mod">
          <ac:chgData name="Blank Fabio PH Luzern" userId="4e10cdd2-ccbf-4177-b592-fcc39eb7c50b" providerId="ADAL" clId="{EC000743-6028-4559-8B31-D32B8D00BBFA}" dt="2024-01-17T12:34:27.012" v="2759" actId="20577"/>
          <ac:spMkLst>
            <pc:docMk/>
            <pc:sldMk cId="4218482854" sldId="305"/>
            <ac:spMk id="9" creationId="{77275231-E2EC-0A12-9303-B5B35D3007F3}"/>
          </ac:spMkLst>
        </pc:spChg>
        <pc:picChg chg="del">
          <ac:chgData name="Blank Fabio PH Luzern" userId="4e10cdd2-ccbf-4177-b592-fcc39eb7c50b" providerId="ADAL" clId="{EC000743-6028-4559-8B31-D32B8D00BBFA}" dt="2024-01-17T12:34:02.545" v="2748" actId="478"/>
          <ac:picMkLst>
            <pc:docMk/>
            <pc:sldMk cId="4218482854" sldId="305"/>
            <ac:picMk id="3" creationId="{30DF9EF3-BDE5-1730-13DF-6F4EF8FFC97E}"/>
          </ac:picMkLst>
        </pc:picChg>
        <pc:picChg chg="del">
          <ac:chgData name="Blank Fabio PH Luzern" userId="4e10cdd2-ccbf-4177-b592-fcc39eb7c50b" providerId="ADAL" clId="{EC000743-6028-4559-8B31-D32B8D00BBFA}" dt="2024-01-17T12:33:58.803" v="2746" actId="478"/>
          <ac:picMkLst>
            <pc:docMk/>
            <pc:sldMk cId="4218482854" sldId="305"/>
            <ac:picMk id="4" creationId="{0185A71C-51ED-2E18-71EA-BDDC91C0B9EB}"/>
          </ac:picMkLst>
        </pc:picChg>
        <pc:picChg chg="mod">
          <ac:chgData name="Blank Fabio PH Luzern" userId="4e10cdd2-ccbf-4177-b592-fcc39eb7c50b" providerId="ADAL" clId="{EC000743-6028-4559-8B31-D32B8D00BBFA}" dt="2024-01-17T12:34:10.505" v="2752" actId="1076"/>
          <ac:picMkLst>
            <pc:docMk/>
            <pc:sldMk cId="4218482854" sldId="305"/>
            <ac:picMk id="8" creationId="{4C165C6D-85C1-0DF6-5A88-1441572DF030}"/>
          </ac:picMkLst>
        </pc:picChg>
        <pc:picChg chg="add del">
          <ac:chgData name="Blank Fabio PH Luzern" userId="4e10cdd2-ccbf-4177-b592-fcc39eb7c50b" providerId="ADAL" clId="{EC000743-6028-4559-8B31-D32B8D00BBFA}" dt="2024-01-17T12:36:43.152" v="2785" actId="478"/>
          <ac:picMkLst>
            <pc:docMk/>
            <pc:sldMk cId="4218482854" sldId="305"/>
            <ac:picMk id="11" creationId="{05E8ED48-C40C-D023-F943-745FD774DE8A}"/>
          </ac:picMkLst>
        </pc:picChg>
      </pc:sldChg>
      <pc:sldChg chg="add del ord">
        <pc:chgData name="Blank Fabio PH Luzern" userId="4e10cdd2-ccbf-4177-b592-fcc39eb7c50b" providerId="ADAL" clId="{EC000743-6028-4559-8B31-D32B8D00BBFA}" dt="2024-01-17T12:36:38.070" v="2782" actId="47"/>
        <pc:sldMkLst>
          <pc:docMk/>
          <pc:sldMk cId="470203141" sldId="306"/>
        </pc:sldMkLst>
      </pc:sldChg>
      <pc:sldChg chg="delSp modSp add mod modNotesTx">
        <pc:chgData name="Blank Fabio PH Luzern" userId="4e10cdd2-ccbf-4177-b592-fcc39eb7c50b" providerId="ADAL" clId="{EC000743-6028-4559-8B31-D32B8D00BBFA}" dt="2024-01-17T12:39:25.528" v="2981" actId="20577"/>
        <pc:sldMkLst>
          <pc:docMk/>
          <pc:sldMk cId="1301662165" sldId="306"/>
        </pc:sldMkLst>
        <pc:spChg chg="mod">
          <ac:chgData name="Blank Fabio PH Luzern" userId="4e10cdd2-ccbf-4177-b592-fcc39eb7c50b" providerId="ADAL" clId="{EC000743-6028-4559-8B31-D32B8D00BBFA}" dt="2024-01-17T12:38:29.304" v="2837" actId="20577"/>
          <ac:spMkLst>
            <pc:docMk/>
            <pc:sldMk cId="1301662165" sldId="306"/>
            <ac:spMk id="6" creationId="{C7F289EF-E0B2-4AD6-F342-3332D3C52076}"/>
          </ac:spMkLst>
        </pc:spChg>
        <pc:spChg chg="del">
          <ac:chgData name="Blank Fabio PH Luzern" userId="4e10cdd2-ccbf-4177-b592-fcc39eb7c50b" providerId="ADAL" clId="{EC000743-6028-4559-8B31-D32B8D00BBFA}" dt="2024-01-17T12:36:49.528" v="2788" actId="478"/>
          <ac:spMkLst>
            <pc:docMk/>
            <pc:sldMk cId="1301662165" sldId="306"/>
            <ac:spMk id="7" creationId="{B4073764-E2C9-D9BC-B6C0-96B2D752DF9C}"/>
          </ac:spMkLst>
        </pc:spChg>
        <pc:spChg chg="del">
          <ac:chgData name="Blank Fabio PH Luzern" userId="4e10cdd2-ccbf-4177-b592-fcc39eb7c50b" providerId="ADAL" clId="{EC000743-6028-4559-8B31-D32B8D00BBFA}" dt="2024-01-17T12:36:51.152" v="2789" actId="478"/>
          <ac:spMkLst>
            <pc:docMk/>
            <pc:sldMk cId="1301662165" sldId="306"/>
            <ac:spMk id="9" creationId="{77275231-E2EC-0A12-9303-B5B35D3007F3}"/>
          </ac:spMkLst>
        </pc:spChg>
        <pc:picChg chg="del">
          <ac:chgData name="Blank Fabio PH Luzern" userId="4e10cdd2-ccbf-4177-b592-fcc39eb7c50b" providerId="ADAL" clId="{EC000743-6028-4559-8B31-D32B8D00BBFA}" dt="2024-01-17T12:36:48.417" v="2787" actId="478"/>
          <ac:picMkLst>
            <pc:docMk/>
            <pc:sldMk cId="1301662165" sldId="306"/>
            <ac:picMk id="8" creationId="{4C165C6D-85C1-0DF6-5A88-1441572DF030}"/>
          </ac:picMkLst>
        </pc:picChg>
        <pc:picChg chg="mod">
          <ac:chgData name="Blank Fabio PH Luzern" userId="4e10cdd2-ccbf-4177-b592-fcc39eb7c50b" providerId="ADAL" clId="{EC000743-6028-4559-8B31-D32B8D00BBFA}" dt="2024-01-17T12:38:35.320" v="2839" actId="14100"/>
          <ac:picMkLst>
            <pc:docMk/>
            <pc:sldMk cId="1301662165" sldId="306"/>
            <ac:picMk id="11" creationId="{05E8ED48-C40C-D023-F943-745FD774DE8A}"/>
          </ac:picMkLst>
        </pc:picChg>
      </pc:sldChg>
      <pc:sldChg chg="del">
        <pc:chgData name="Blank Fabio PH Luzern" userId="4e10cdd2-ccbf-4177-b592-fcc39eb7c50b" providerId="ADAL" clId="{EC000743-6028-4559-8B31-D32B8D00BBFA}" dt="2024-01-17T11:38:06.454" v="25" actId="47"/>
        <pc:sldMkLst>
          <pc:docMk/>
          <pc:sldMk cId="2136144777" sldId="307"/>
        </pc:sldMkLst>
      </pc:sldChg>
      <pc:sldChg chg="modSp add mod modNotesTx">
        <pc:chgData name="Blank Fabio PH Luzern" userId="4e10cdd2-ccbf-4177-b592-fcc39eb7c50b" providerId="ADAL" clId="{EC000743-6028-4559-8B31-D32B8D00BBFA}" dt="2024-01-17T12:40:22.730" v="3149" actId="20577"/>
        <pc:sldMkLst>
          <pc:docMk/>
          <pc:sldMk cId="3572292062" sldId="307"/>
        </pc:sldMkLst>
        <pc:picChg chg="mod modCrop">
          <ac:chgData name="Blank Fabio PH Luzern" userId="4e10cdd2-ccbf-4177-b592-fcc39eb7c50b" providerId="ADAL" clId="{EC000743-6028-4559-8B31-D32B8D00BBFA}" dt="2024-01-17T12:39:48.093" v="2986" actId="1076"/>
          <ac:picMkLst>
            <pc:docMk/>
            <pc:sldMk cId="3572292062" sldId="307"/>
            <ac:picMk id="11" creationId="{05E8ED48-C40C-D023-F943-745FD774DE8A}"/>
          </ac:picMkLst>
        </pc:picChg>
      </pc:sldChg>
      <pc:sldChg chg="addSp delSp modSp add mod modNotesTx">
        <pc:chgData name="Blank Fabio PH Luzern" userId="4e10cdd2-ccbf-4177-b592-fcc39eb7c50b" providerId="ADAL" clId="{EC000743-6028-4559-8B31-D32B8D00BBFA}" dt="2024-01-17T12:42:45.866" v="3253" actId="14100"/>
        <pc:sldMkLst>
          <pc:docMk/>
          <pc:sldMk cId="829223394" sldId="308"/>
        </pc:sldMkLst>
        <pc:spChg chg="mod">
          <ac:chgData name="Blank Fabio PH Luzern" userId="4e10cdd2-ccbf-4177-b592-fcc39eb7c50b" providerId="ADAL" clId="{EC000743-6028-4559-8B31-D32B8D00BBFA}" dt="2024-01-17T12:42:20.097" v="3182" actId="20577"/>
          <ac:spMkLst>
            <pc:docMk/>
            <pc:sldMk cId="829223394" sldId="308"/>
            <ac:spMk id="6" creationId="{C7F289EF-E0B2-4AD6-F342-3332D3C52076}"/>
          </ac:spMkLst>
        </pc:spChg>
        <pc:picChg chg="add mod">
          <ac:chgData name="Blank Fabio PH Luzern" userId="4e10cdd2-ccbf-4177-b592-fcc39eb7c50b" providerId="ADAL" clId="{EC000743-6028-4559-8B31-D32B8D00BBFA}" dt="2024-01-17T12:42:45.866" v="3253" actId="14100"/>
          <ac:picMkLst>
            <pc:docMk/>
            <pc:sldMk cId="829223394" sldId="308"/>
            <ac:picMk id="4" creationId="{7467426D-B9AD-03FA-97DB-326C74A93566}"/>
          </ac:picMkLst>
        </pc:picChg>
        <pc:picChg chg="del">
          <ac:chgData name="Blank Fabio PH Luzern" userId="4e10cdd2-ccbf-4177-b592-fcc39eb7c50b" providerId="ADAL" clId="{EC000743-6028-4559-8B31-D32B8D00BBFA}" dt="2024-01-17T12:42:09.684" v="3151" actId="478"/>
          <ac:picMkLst>
            <pc:docMk/>
            <pc:sldMk cId="829223394" sldId="308"/>
            <ac:picMk id="11" creationId="{05E8ED48-C40C-D023-F943-745FD774DE8A}"/>
          </ac:picMkLst>
        </pc:picChg>
      </pc:sldChg>
      <pc:sldChg chg="del">
        <pc:chgData name="Blank Fabio PH Luzern" userId="4e10cdd2-ccbf-4177-b592-fcc39eb7c50b" providerId="ADAL" clId="{EC000743-6028-4559-8B31-D32B8D00BBFA}" dt="2024-01-17T11:38:06.495" v="26" actId="47"/>
        <pc:sldMkLst>
          <pc:docMk/>
          <pc:sldMk cId="3983716178" sldId="308"/>
        </pc:sldMkLst>
      </pc:sldChg>
      <pc:sldChg chg="del">
        <pc:chgData name="Blank Fabio PH Luzern" userId="4e10cdd2-ccbf-4177-b592-fcc39eb7c50b" providerId="ADAL" clId="{EC000743-6028-4559-8B31-D32B8D00BBFA}" dt="2024-01-17T11:38:05.686" v="22" actId="47"/>
        <pc:sldMkLst>
          <pc:docMk/>
          <pc:sldMk cId="2064168584" sldId="309"/>
        </pc:sldMkLst>
      </pc:sldChg>
      <pc:sldChg chg="addSp delSp modSp add mod modNotesTx">
        <pc:chgData name="Blank Fabio PH Luzern" userId="4e10cdd2-ccbf-4177-b592-fcc39eb7c50b" providerId="ADAL" clId="{EC000743-6028-4559-8B31-D32B8D00BBFA}" dt="2024-01-17T12:44:48.268" v="3358" actId="20577"/>
        <pc:sldMkLst>
          <pc:docMk/>
          <pc:sldMk cId="2272383646" sldId="309"/>
        </pc:sldMkLst>
        <pc:spChg chg="mod">
          <ac:chgData name="Blank Fabio PH Luzern" userId="4e10cdd2-ccbf-4177-b592-fcc39eb7c50b" providerId="ADAL" clId="{EC000743-6028-4559-8B31-D32B8D00BBFA}" dt="2024-01-17T12:44:31.576" v="3298" actId="20577"/>
          <ac:spMkLst>
            <pc:docMk/>
            <pc:sldMk cId="2272383646" sldId="309"/>
            <ac:spMk id="6" creationId="{C7F289EF-E0B2-4AD6-F342-3332D3C52076}"/>
          </ac:spMkLst>
        </pc:spChg>
        <pc:picChg chg="del">
          <ac:chgData name="Blank Fabio PH Luzern" userId="4e10cdd2-ccbf-4177-b592-fcc39eb7c50b" providerId="ADAL" clId="{EC000743-6028-4559-8B31-D32B8D00BBFA}" dt="2024-01-17T12:44:15.931" v="3255" actId="478"/>
          <ac:picMkLst>
            <pc:docMk/>
            <pc:sldMk cId="2272383646" sldId="309"/>
            <ac:picMk id="4" creationId="{7467426D-B9AD-03FA-97DB-326C74A93566}"/>
          </ac:picMkLst>
        </pc:picChg>
        <pc:picChg chg="add mod">
          <ac:chgData name="Blank Fabio PH Luzern" userId="4e10cdd2-ccbf-4177-b592-fcc39eb7c50b" providerId="ADAL" clId="{EC000743-6028-4559-8B31-D32B8D00BBFA}" dt="2024-01-17T12:44:36.960" v="3299" actId="1076"/>
          <ac:picMkLst>
            <pc:docMk/>
            <pc:sldMk cId="2272383646" sldId="309"/>
            <ac:picMk id="7" creationId="{3280F466-1E2F-765A-8EEE-55E890A94072}"/>
          </ac:picMkLst>
        </pc:picChg>
      </pc:sldChg>
      <pc:sldChg chg="del">
        <pc:chgData name="Blank Fabio PH Luzern" userId="4e10cdd2-ccbf-4177-b592-fcc39eb7c50b" providerId="ADAL" clId="{EC000743-6028-4559-8B31-D32B8D00BBFA}" dt="2024-01-17T11:38:06.641" v="27" actId="47"/>
        <pc:sldMkLst>
          <pc:docMk/>
          <pc:sldMk cId="2448124418" sldId="312"/>
        </pc:sldMkLst>
      </pc:sldChg>
      <pc:sldChg chg="del">
        <pc:chgData name="Blank Fabio PH Luzern" userId="4e10cdd2-ccbf-4177-b592-fcc39eb7c50b" providerId="ADAL" clId="{EC000743-6028-4559-8B31-D32B8D00BBFA}" dt="2024-01-17T11:38:03.925" v="13" actId="47"/>
        <pc:sldMkLst>
          <pc:docMk/>
          <pc:sldMk cId="646993156" sldId="355"/>
        </pc:sldMkLst>
      </pc:sldChg>
      <pc:sldChg chg="del">
        <pc:chgData name="Blank Fabio PH Luzern" userId="4e10cdd2-ccbf-4177-b592-fcc39eb7c50b" providerId="ADAL" clId="{EC000743-6028-4559-8B31-D32B8D00BBFA}" dt="2024-01-17T11:38:08.542" v="32" actId="47"/>
        <pc:sldMkLst>
          <pc:docMk/>
          <pc:sldMk cId="1391559395" sldId="356"/>
        </pc:sldMkLst>
      </pc:sldChg>
      <pc:sldChg chg="del">
        <pc:chgData name="Blank Fabio PH Luzern" userId="4e10cdd2-ccbf-4177-b592-fcc39eb7c50b" providerId="ADAL" clId="{EC000743-6028-4559-8B31-D32B8D00BBFA}" dt="2024-01-17T11:38:03.800" v="12" actId="47"/>
        <pc:sldMkLst>
          <pc:docMk/>
          <pc:sldMk cId="1312075985" sldId="358"/>
        </pc:sldMkLst>
      </pc:sldChg>
      <pc:sldChg chg="del">
        <pc:chgData name="Blank Fabio PH Luzern" userId="4e10cdd2-ccbf-4177-b592-fcc39eb7c50b" providerId="ADAL" clId="{EC000743-6028-4559-8B31-D32B8D00BBFA}" dt="2024-01-17T11:38:01.813" v="1" actId="47"/>
        <pc:sldMkLst>
          <pc:docMk/>
          <pc:sldMk cId="3631552876" sldId="360"/>
        </pc:sldMkLst>
      </pc:sldChg>
      <pc:sldChg chg="del">
        <pc:chgData name="Blank Fabio PH Luzern" userId="4e10cdd2-ccbf-4177-b592-fcc39eb7c50b" providerId="ADAL" clId="{EC000743-6028-4559-8B31-D32B8D00BBFA}" dt="2024-01-17T11:38:04.149" v="14" actId="47"/>
        <pc:sldMkLst>
          <pc:docMk/>
          <pc:sldMk cId="113722722" sldId="361"/>
        </pc:sldMkLst>
      </pc:sldChg>
      <pc:sldChg chg="del">
        <pc:chgData name="Blank Fabio PH Luzern" userId="4e10cdd2-ccbf-4177-b592-fcc39eb7c50b" providerId="ADAL" clId="{EC000743-6028-4559-8B31-D32B8D00BBFA}" dt="2024-01-17T11:38:07.912" v="31" actId="47"/>
        <pc:sldMkLst>
          <pc:docMk/>
          <pc:sldMk cId="2994233824" sldId="362"/>
        </pc:sldMkLst>
      </pc:sldChg>
      <pc:sldChg chg="del">
        <pc:chgData name="Blank Fabio PH Luzern" userId="4e10cdd2-ccbf-4177-b592-fcc39eb7c50b" providerId="ADAL" clId="{EC000743-6028-4559-8B31-D32B8D00BBFA}" dt="2024-01-17T11:38:03.260" v="9" actId="47"/>
        <pc:sldMkLst>
          <pc:docMk/>
          <pc:sldMk cId="765429202" sldId="363"/>
        </pc:sldMkLst>
      </pc:sldChg>
      <pc:sldChg chg="del">
        <pc:chgData name="Blank Fabio PH Luzern" userId="4e10cdd2-ccbf-4177-b592-fcc39eb7c50b" providerId="ADAL" clId="{EC000743-6028-4559-8B31-D32B8D00BBFA}" dt="2024-01-17T11:38:03.584" v="11" actId="47"/>
        <pc:sldMkLst>
          <pc:docMk/>
          <pc:sldMk cId="1770990388" sldId="364"/>
        </pc:sldMkLst>
      </pc:sldChg>
      <pc:sldChg chg="del">
        <pc:chgData name="Blank Fabio PH Luzern" userId="4e10cdd2-ccbf-4177-b592-fcc39eb7c50b" providerId="ADAL" clId="{EC000743-6028-4559-8B31-D32B8D00BBFA}" dt="2024-01-17T11:38:02.696" v="6" actId="47"/>
        <pc:sldMkLst>
          <pc:docMk/>
          <pc:sldMk cId="1513819064" sldId="365"/>
        </pc:sldMkLst>
      </pc:sldChg>
      <pc:sldChg chg="del">
        <pc:chgData name="Blank Fabio PH Luzern" userId="4e10cdd2-ccbf-4177-b592-fcc39eb7c50b" providerId="ADAL" clId="{EC000743-6028-4559-8B31-D32B8D00BBFA}" dt="2024-01-17T11:38:04.473" v="16" actId="47"/>
        <pc:sldMkLst>
          <pc:docMk/>
          <pc:sldMk cId="3821305969" sldId="366"/>
        </pc:sldMkLst>
      </pc:sldChg>
      <pc:sldChg chg="del">
        <pc:chgData name="Blank Fabio PH Luzern" userId="4e10cdd2-ccbf-4177-b592-fcc39eb7c50b" providerId="ADAL" clId="{EC000743-6028-4559-8B31-D32B8D00BBFA}" dt="2024-01-17T11:38:04.331" v="15" actId="47"/>
        <pc:sldMkLst>
          <pc:docMk/>
          <pc:sldMk cId="1112086742" sldId="367"/>
        </pc:sldMkLst>
      </pc:sldChg>
      <pc:sldChg chg="del">
        <pc:chgData name="Blank Fabio PH Luzern" userId="4e10cdd2-ccbf-4177-b592-fcc39eb7c50b" providerId="ADAL" clId="{EC000743-6028-4559-8B31-D32B8D00BBFA}" dt="2024-01-17T11:38:09.319" v="34" actId="47"/>
        <pc:sldMkLst>
          <pc:docMk/>
          <pc:sldMk cId="3740577601" sldId="368"/>
        </pc:sldMkLst>
      </pc:sldChg>
      <pc:sldMasterChg chg="modTransition modSldLayout">
        <pc:chgData name="Blank Fabio PH Luzern" userId="4e10cdd2-ccbf-4177-b592-fcc39eb7c50b" providerId="ADAL" clId="{EC000743-6028-4559-8B31-D32B8D00BBFA}" dt="2024-01-17T11:49:59.254" v="252"/>
        <pc:sldMasterMkLst>
          <pc:docMk/>
          <pc:sldMasterMk cId="382428525" sldId="2147483651"/>
        </pc:sldMasterMkLst>
        <pc:sldLayoutChg chg="modTransition">
          <pc:chgData name="Blank Fabio PH Luzern" userId="4e10cdd2-ccbf-4177-b592-fcc39eb7c50b" providerId="ADAL" clId="{EC000743-6028-4559-8B31-D32B8D00BBFA}" dt="2024-01-17T11:49:59.254" v="252"/>
          <pc:sldLayoutMkLst>
            <pc:docMk/>
            <pc:sldMasterMk cId="382428525" sldId="2147483651"/>
            <pc:sldLayoutMk cId="1454245941" sldId="2147483652"/>
          </pc:sldLayoutMkLst>
        </pc:sldLayoutChg>
        <pc:sldLayoutChg chg="modTransition">
          <pc:chgData name="Blank Fabio PH Luzern" userId="4e10cdd2-ccbf-4177-b592-fcc39eb7c50b" providerId="ADAL" clId="{EC000743-6028-4559-8B31-D32B8D00BBFA}" dt="2024-01-17T11:49:59.254" v="252"/>
          <pc:sldLayoutMkLst>
            <pc:docMk/>
            <pc:sldMasterMk cId="382428525" sldId="2147483651"/>
            <pc:sldLayoutMk cId="909996765" sldId="2147483653"/>
          </pc:sldLayoutMkLst>
        </pc:sldLayoutChg>
      </pc:sldMasterChg>
    </pc:docChg>
  </pc:docChgLst>
  <pc:docChgLst>
    <pc:chgData name="Blank Fabio PH Luzern" userId="4e10cdd2-ccbf-4177-b592-fcc39eb7c50b" providerId="ADAL" clId="{6C0B4953-24BC-402E-A6F1-3D78E1125BDA}"/>
    <pc:docChg chg="undo custSel delSld modSld modMainMaster">
      <pc:chgData name="Blank Fabio PH Luzern" userId="4e10cdd2-ccbf-4177-b592-fcc39eb7c50b" providerId="ADAL" clId="{6C0B4953-24BC-402E-A6F1-3D78E1125BDA}" dt="2024-02-06T15:47:09.871" v="1000" actId="1076"/>
      <pc:docMkLst>
        <pc:docMk/>
      </pc:docMkLst>
      <pc:sldChg chg="del">
        <pc:chgData name="Blank Fabio PH Luzern" userId="4e10cdd2-ccbf-4177-b592-fcc39eb7c50b" providerId="ADAL" clId="{6C0B4953-24BC-402E-A6F1-3D78E1125BDA}" dt="2024-01-17T12:51:34.504" v="0" actId="47"/>
        <pc:sldMkLst>
          <pc:docMk/>
          <pc:sldMk cId="3625916165" sldId="256"/>
        </pc:sldMkLst>
      </pc:sldChg>
      <pc:sldChg chg="del">
        <pc:chgData name="Blank Fabio PH Luzern" userId="4e10cdd2-ccbf-4177-b592-fcc39eb7c50b" providerId="ADAL" clId="{6C0B4953-24BC-402E-A6F1-3D78E1125BDA}" dt="2024-01-17T12:51:37.127" v="1" actId="47"/>
        <pc:sldMkLst>
          <pc:docMk/>
          <pc:sldMk cId="2360297759" sldId="292"/>
        </pc:sldMkLst>
      </pc:sldChg>
      <pc:sldChg chg="del">
        <pc:chgData name="Blank Fabio PH Luzern" userId="4e10cdd2-ccbf-4177-b592-fcc39eb7c50b" providerId="ADAL" clId="{6C0B4953-24BC-402E-A6F1-3D78E1125BDA}" dt="2024-01-17T12:51:38.585" v="2" actId="47"/>
        <pc:sldMkLst>
          <pc:docMk/>
          <pc:sldMk cId="171990556" sldId="293"/>
        </pc:sldMkLst>
      </pc:sldChg>
      <pc:sldChg chg="del">
        <pc:chgData name="Blank Fabio PH Luzern" userId="4e10cdd2-ccbf-4177-b592-fcc39eb7c50b" providerId="ADAL" clId="{6C0B4953-24BC-402E-A6F1-3D78E1125BDA}" dt="2024-01-17T12:51:39.017" v="3" actId="47"/>
        <pc:sldMkLst>
          <pc:docMk/>
          <pc:sldMk cId="3092932227" sldId="294"/>
        </pc:sldMkLst>
      </pc:sldChg>
      <pc:sldChg chg="del">
        <pc:chgData name="Blank Fabio PH Luzern" userId="4e10cdd2-ccbf-4177-b592-fcc39eb7c50b" providerId="ADAL" clId="{6C0B4953-24BC-402E-A6F1-3D78E1125BDA}" dt="2024-01-17T12:51:39.258" v="4" actId="47"/>
        <pc:sldMkLst>
          <pc:docMk/>
          <pc:sldMk cId="4078064415" sldId="295"/>
        </pc:sldMkLst>
      </pc:sldChg>
      <pc:sldChg chg="del">
        <pc:chgData name="Blank Fabio PH Luzern" userId="4e10cdd2-ccbf-4177-b592-fcc39eb7c50b" providerId="ADAL" clId="{6C0B4953-24BC-402E-A6F1-3D78E1125BDA}" dt="2024-01-17T12:51:39.425" v="5" actId="47"/>
        <pc:sldMkLst>
          <pc:docMk/>
          <pc:sldMk cId="1753623721" sldId="296"/>
        </pc:sldMkLst>
      </pc:sldChg>
      <pc:sldChg chg="del">
        <pc:chgData name="Blank Fabio PH Luzern" userId="4e10cdd2-ccbf-4177-b592-fcc39eb7c50b" providerId="ADAL" clId="{6C0B4953-24BC-402E-A6F1-3D78E1125BDA}" dt="2024-01-17T12:51:39.715" v="6" actId="47"/>
        <pc:sldMkLst>
          <pc:docMk/>
          <pc:sldMk cId="1320098973" sldId="297"/>
        </pc:sldMkLst>
      </pc:sldChg>
      <pc:sldChg chg="del">
        <pc:chgData name="Blank Fabio PH Luzern" userId="4e10cdd2-ccbf-4177-b592-fcc39eb7c50b" providerId="ADAL" clId="{6C0B4953-24BC-402E-A6F1-3D78E1125BDA}" dt="2024-01-17T12:51:39.863" v="7" actId="47"/>
        <pc:sldMkLst>
          <pc:docMk/>
          <pc:sldMk cId="686306430" sldId="298"/>
        </pc:sldMkLst>
      </pc:sldChg>
      <pc:sldChg chg="addSp delSp modSp mod">
        <pc:chgData name="Blank Fabio PH Luzern" userId="4e10cdd2-ccbf-4177-b592-fcc39eb7c50b" providerId="ADAL" clId="{6C0B4953-24BC-402E-A6F1-3D78E1125BDA}" dt="2024-01-17T13:08:38.259" v="998" actId="948"/>
        <pc:sldMkLst>
          <pc:docMk/>
          <pc:sldMk cId="3456422047" sldId="299"/>
        </pc:sldMkLst>
        <pc:spChg chg="del">
          <ac:chgData name="Blank Fabio PH Luzern" userId="4e10cdd2-ccbf-4177-b592-fcc39eb7c50b" providerId="ADAL" clId="{6C0B4953-24BC-402E-A6F1-3D78E1125BDA}" dt="2024-01-17T13:08:24.537" v="997" actId="478"/>
          <ac:spMkLst>
            <pc:docMk/>
            <pc:sldMk cId="3456422047" sldId="299"/>
            <ac:spMk id="5" creationId="{1576EB53-9213-D720-3EDF-D4678B9489C2}"/>
          </ac:spMkLst>
        </pc:spChg>
        <pc:spChg chg="mod">
          <ac:chgData name="Blank Fabio PH Luzern" userId="4e10cdd2-ccbf-4177-b592-fcc39eb7c50b" providerId="ADAL" clId="{6C0B4953-24BC-402E-A6F1-3D78E1125BDA}" dt="2024-01-17T12:52:15.212" v="81" actId="20577"/>
          <ac:spMkLst>
            <pc:docMk/>
            <pc:sldMk cId="3456422047" sldId="299"/>
            <ac:spMk id="6" creationId="{C7F289EF-E0B2-4AD6-F342-3332D3C52076}"/>
          </ac:spMkLst>
        </pc:spChg>
        <pc:spChg chg="mod">
          <ac:chgData name="Blank Fabio PH Luzern" userId="4e10cdd2-ccbf-4177-b592-fcc39eb7c50b" providerId="ADAL" clId="{6C0B4953-24BC-402E-A6F1-3D78E1125BDA}" dt="2024-01-17T13:08:38.259" v="998" actId="948"/>
          <ac:spMkLst>
            <pc:docMk/>
            <pc:sldMk cId="3456422047" sldId="299"/>
            <ac:spMk id="8" creationId="{193EF97C-C3E2-27A7-E6A8-DA6C6A0A59B8}"/>
          </ac:spMkLst>
        </pc:spChg>
        <pc:picChg chg="add del mod">
          <ac:chgData name="Blank Fabio PH Luzern" userId="4e10cdd2-ccbf-4177-b592-fcc39eb7c50b" providerId="ADAL" clId="{6C0B4953-24BC-402E-A6F1-3D78E1125BDA}" dt="2024-01-17T12:53:16.987" v="84" actId="478"/>
          <ac:picMkLst>
            <pc:docMk/>
            <pc:sldMk cId="3456422047" sldId="299"/>
            <ac:picMk id="2" creationId="{64149BE3-5919-B227-9660-FBB60F7BDA08}"/>
          </ac:picMkLst>
        </pc:picChg>
        <pc:picChg chg="del">
          <ac:chgData name="Blank Fabio PH Luzern" userId="4e10cdd2-ccbf-4177-b592-fcc39eb7c50b" providerId="ADAL" clId="{6C0B4953-24BC-402E-A6F1-3D78E1125BDA}" dt="2024-01-17T12:51:49.962" v="40" actId="478"/>
          <ac:picMkLst>
            <pc:docMk/>
            <pc:sldMk cId="3456422047" sldId="299"/>
            <ac:picMk id="9" creationId="{3368C5F3-291E-0D37-62C1-3A137E7E6AA6}"/>
          </ac:picMkLst>
        </pc:picChg>
      </pc:sldChg>
      <pc:sldChg chg="del">
        <pc:chgData name="Blank Fabio PH Luzern" userId="4e10cdd2-ccbf-4177-b592-fcc39eb7c50b" providerId="ADAL" clId="{6C0B4953-24BC-402E-A6F1-3D78E1125BDA}" dt="2024-01-17T12:51:40.284" v="9" actId="47"/>
        <pc:sldMkLst>
          <pc:docMk/>
          <pc:sldMk cId="1529767320" sldId="300"/>
        </pc:sldMkLst>
      </pc:sldChg>
      <pc:sldChg chg="del">
        <pc:chgData name="Blank Fabio PH Luzern" userId="4e10cdd2-ccbf-4177-b592-fcc39eb7c50b" providerId="ADAL" clId="{6C0B4953-24BC-402E-A6F1-3D78E1125BDA}" dt="2024-01-17T12:51:40.124" v="8" actId="47"/>
        <pc:sldMkLst>
          <pc:docMk/>
          <pc:sldMk cId="1468165245" sldId="301"/>
        </pc:sldMkLst>
      </pc:sldChg>
      <pc:sldChg chg="del">
        <pc:chgData name="Blank Fabio PH Luzern" userId="4e10cdd2-ccbf-4177-b592-fcc39eb7c50b" providerId="ADAL" clId="{6C0B4953-24BC-402E-A6F1-3D78E1125BDA}" dt="2024-01-17T12:51:40.507" v="10" actId="47"/>
        <pc:sldMkLst>
          <pc:docMk/>
          <pc:sldMk cId="3835696808" sldId="302"/>
        </pc:sldMkLst>
      </pc:sldChg>
      <pc:sldChg chg="del">
        <pc:chgData name="Blank Fabio PH Luzern" userId="4e10cdd2-ccbf-4177-b592-fcc39eb7c50b" providerId="ADAL" clId="{6C0B4953-24BC-402E-A6F1-3D78E1125BDA}" dt="2024-01-17T12:51:40.681" v="11" actId="47"/>
        <pc:sldMkLst>
          <pc:docMk/>
          <pc:sldMk cId="2770797961" sldId="303"/>
        </pc:sldMkLst>
      </pc:sldChg>
      <pc:sldChg chg="del">
        <pc:chgData name="Blank Fabio PH Luzern" userId="4e10cdd2-ccbf-4177-b592-fcc39eb7c50b" providerId="ADAL" clId="{6C0B4953-24BC-402E-A6F1-3D78E1125BDA}" dt="2024-01-17T12:51:40.878" v="12" actId="47"/>
        <pc:sldMkLst>
          <pc:docMk/>
          <pc:sldMk cId="1439211735" sldId="304"/>
        </pc:sldMkLst>
      </pc:sldChg>
      <pc:sldChg chg="del">
        <pc:chgData name="Blank Fabio PH Luzern" userId="4e10cdd2-ccbf-4177-b592-fcc39eb7c50b" providerId="ADAL" clId="{6C0B4953-24BC-402E-A6F1-3D78E1125BDA}" dt="2024-01-17T12:51:40.988" v="13" actId="47"/>
        <pc:sldMkLst>
          <pc:docMk/>
          <pc:sldMk cId="4218482854" sldId="305"/>
        </pc:sldMkLst>
      </pc:sldChg>
      <pc:sldChg chg="del">
        <pc:chgData name="Blank Fabio PH Luzern" userId="4e10cdd2-ccbf-4177-b592-fcc39eb7c50b" providerId="ADAL" clId="{6C0B4953-24BC-402E-A6F1-3D78E1125BDA}" dt="2024-01-17T12:51:41.617" v="14" actId="47"/>
        <pc:sldMkLst>
          <pc:docMk/>
          <pc:sldMk cId="1301662165" sldId="306"/>
        </pc:sldMkLst>
      </pc:sldChg>
      <pc:sldChg chg="del">
        <pc:chgData name="Blank Fabio PH Luzern" userId="4e10cdd2-ccbf-4177-b592-fcc39eb7c50b" providerId="ADAL" clId="{6C0B4953-24BC-402E-A6F1-3D78E1125BDA}" dt="2024-01-17T12:51:41.778" v="15" actId="47"/>
        <pc:sldMkLst>
          <pc:docMk/>
          <pc:sldMk cId="3572292062" sldId="307"/>
        </pc:sldMkLst>
      </pc:sldChg>
      <pc:sldChg chg="del">
        <pc:chgData name="Blank Fabio PH Luzern" userId="4e10cdd2-ccbf-4177-b592-fcc39eb7c50b" providerId="ADAL" clId="{6C0B4953-24BC-402E-A6F1-3D78E1125BDA}" dt="2024-01-17T12:51:41.975" v="16" actId="47"/>
        <pc:sldMkLst>
          <pc:docMk/>
          <pc:sldMk cId="829223394" sldId="308"/>
        </pc:sldMkLst>
      </pc:sldChg>
      <pc:sldChg chg="del">
        <pc:chgData name="Blank Fabio PH Luzern" userId="4e10cdd2-ccbf-4177-b592-fcc39eb7c50b" providerId="ADAL" clId="{6C0B4953-24BC-402E-A6F1-3D78E1125BDA}" dt="2024-01-17T12:51:42.402" v="17" actId="47"/>
        <pc:sldMkLst>
          <pc:docMk/>
          <pc:sldMk cId="2272383646" sldId="309"/>
        </pc:sldMkLst>
      </pc:sldChg>
      <pc:sldMasterChg chg="modSldLayout">
        <pc:chgData name="Blank Fabio PH Luzern" userId="4e10cdd2-ccbf-4177-b592-fcc39eb7c50b" providerId="ADAL" clId="{6C0B4953-24BC-402E-A6F1-3D78E1125BDA}" dt="2024-02-06T15:47:09.871" v="1000" actId="1076"/>
        <pc:sldMasterMkLst>
          <pc:docMk/>
          <pc:sldMasterMk cId="382428525" sldId="2147483651"/>
        </pc:sldMasterMkLst>
        <pc:sldLayoutChg chg="addSp modSp mod">
          <pc:chgData name="Blank Fabio PH Luzern" userId="4e10cdd2-ccbf-4177-b592-fcc39eb7c50b" providerId="ADAL" clId="{6C0B4953-24BC-402E-A6F1-3D78E1125BDA}" dt="2024-02-06T15:47:09.871" v="1000" actId="1076"/>
          <pc:sldLayoutMkLst>
            <pc:docMk/>
            <pc:sldMasterMk cId="382428525" sldId="2147483651"/>
            <pc:sldLayoutMk cId="909996765" sldId="2147483653"/>
          </pc:sldLayoutMkLst>
          <pc:picChg chg="add mod">
            <ac:chgData name="Blank Fabio PH Luzern" userId="4e10cdd2-ccbf-4177-b592-fcc39eb7c50b" providerId="ADAL" clId="{6C0B4953-24BC-402E-A6F1-3D78E1125BDA}" dt="2024-02-06T15:47:09.871" v="1000" actId="1076"/>
            <ac:picMkLst>
              <pc:docMk/>
              <pc:sldMasterMk cId="382428525" sldId="2147483651"/>
              <pc:sldLayoutMk cId="909996765" sldId="2147483653"/>
              <ac:picMk id="5" creationId="{64149BE3-5919-B227-9660-FBB60F7BDA08}"/>
            </ac:picMkLst>
          </pc:pic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C5252B-27D1-9740-86A3-C13667AD1B18}" type="datetimeFigureOut">
              <a:rPr lang="de-DE" smtClean="0"/>
              <a:t>06.02.2024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E4126C-94E7-8B49-B294-944EBAE478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1390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E4126C-94E7-8B49-B294-944EBAE47819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8849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2B5338-909B-4853-A5F6-006259B23FC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43000" y="2118511"/>
            <a:ext cx="6858000" cy="815346"/>
          </a:xfrm>
        </p:spPr>
        <p:txBody>
          <a:bodyPr anchor="ctr">
            <a:normAutofit/>
          </a:bodyPr>
          <a:lstStyle>
            <a:lvl1pPr algn="ctr">
              <a:defRPr sz="4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</a:t>
            </a:r>
            <a:endParaRPr lang="de-CH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2310D0E-D173-497F-8D22-285510D0DF4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43000" y="2921786"/>
            <a:ext cx="6858000" cy="521109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  <a:endParaRPr lang="de-CH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43119EC-3055-413F-B8AF-2ECDBD83EBD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68256" y="381596"/>
            <a:ext cx="2132744" cy="165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24594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621904-ADA6-402F-A848-6811787901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2851" y="150891"/>
            <a:ext cx="8133029" cy="581230"/>
          </a:xfrm>
        </p:spPr>
        <p:txBody>
          <a:bodyPr>
            <a:noAutofit/>
          </a:bodyPr>
          <a:lstStyle>
            <a:lvl1pPr>
              <a:defRPr sz="4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</a:t>
            </a:r>
            <a:endParaRPr lang="de-CH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0B800F2-3328-41B7-A167-5607BCE932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851" y="940594"/>
            <a:ext cx="8144157" cy="3262312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EC8787-8C78-4C89-95CE-E657D35A6A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68300" y="4767262"/>
            <a:ext cx="2057400" cy="274637"/>
          </a:xfrm>
        </p:spPr>
        <p:txBody>
          <a:bodyPr/>
          <a:lstStyle>
            <a:lvl1pPr algn="ctr"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328B39-4917-45C4-B5CD-F02E3F84BF95}" type="datetime1">
              <a:rPr lang="de-CH" smtClean="0"/>
              <a:pPr/>
              <a:t>06.02.2024</a:t>
            </a:fld>
            <a:endParaRPr lang="de-CH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14386EC-763B-4EBE-8D77-8923C9112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8479" y="4767261"/>
            <a:ext cx="2102669" cy="274637"/>
          </a:xfrm>
        </p:spPr>
        <p:txBody>
          <a:bodyPr/>
          <a:lstStyle>
            <a:lvl1pPr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C0F6D3F-FC36-4F77-B0F2-B0A0BBFF94E6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AF60858E-D496-43D6-8F4D-76F497FB8EDC}"/>
              </a:ext>
            </a:extLst>
          </p:cNvPr>
          <p:cNvSpPr txBox="1"/>
          <p:nvPr userDrawn="1"/>
        </p:nvSpPr>
        <p:spPr>
          <a:xfrm>
            <a:off x="410425" y="639787"/>
            <a:ext cx="825072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600" dirty="0">
                <a:solidFill>
                  <a:srgbClr val="BF9A07"/>
                </a:solidFill>
              </a:rPr>
              <a:t>:^)    }:-)    ;-)    :-o   :-|   :-(   &amp;:-)    8:-)</a:t>
            </a:r>
            <a:r>
              <a:rPr lang="de-DE" sz="600" baseline="0" dirty="0">
                <a:solidFill>
                  <a:srgbClr val="BF9A07"/>
                </a:solidFill>
              </a:rPr>
              <a:t>    =:)    :-{}    B-)   </a:t>
            </a:r>
            <a:r>
              <a:rPr lang="de-DE" sz="600" dirty="0">
                <a:solidFill>
                  <a:srgbClr val="BF9A07"/>
                </a:solidFill>
              </a:rPr>
              <a:t>:^)    }:-)    ;-)    :-o   :-|   :-(   &amp;:-)    8:-)</a:t>
            </a:r>
            <a:r>
              <a:rPr lang="de-DE" sz="600" baseline="0" dirty="0">
                <a:solidFill>
                  <a:srgbClr val="BF9A07"/>
                </a:solidFill>
              </a:rPr>
              <a:t>    =:)    :-{}    B-)    </a:t>
            </a:r>
            <a:r>
              <a:rPr lang="de-DE" sz="600" dirty="0">
                <a:solidFill>
                  <a:srgbClr val="BF9A07"/>
                </a:solidFill>
              </a:rPr>
              <a:t>:^)    }:-)    ;-)    :-o   :-|   :-(   &amp;:-)    8:-)</a:t>
            </a:r>
            <a:r>
              <a:rPr lang="de-DE" sz="600" baseline="0" dirty="0">
                <a:solidFill>
                  <a:srgbClr val="BF9A07"/>
                </a:solidFill>
              </a:rPr>
              <a:t>    =:)    :-{}    B-) </a:t>
            </a:r>
            <a:r>
              <a:rPr lang="de-DE" sz="600" dirty="0">
                <a:solidFill>
                  <a:srgbClr val="BF9A07"/>
                </a:solidFill>
              </a:rPr>
              <a:t>:^)    }:-)    ;-)    :-o   :-|   :-(   &amp;:-)    8:-)</a:t>
            </a:r>
            <a:r>
              <a:rPr lang="de-DE" sz="600" baseline="0" dirty="0">
                <a:solidFill>
                  <a:srgbClr val="BF9A07"/>
                </a:solidFill>
              </a:rPr>
              <a:t>    =:)    :-{}    B-)    </a:t>
            </a:r>
            <a:r>
              <a:rPr lang="de-DE" sz="600" dirty="0">
                <a:solidFill>
                  <a:srgbClr val="BF9A07"/>
                </a:solidFill>
              </a:rPr>
              <a:t>:^)     }:-)     ;-)    :-o    :-|   :-(:^)     }:-)     ;-)    :-o 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23332DAC-E4A4-4A33-BC12-3E6B438632A9}"/>
              </a:ext>
            </a:extLst>
          </p:cNvPr>
          <p:cNvPicPr/>
          <p:nvPr userDrawn="1"/>
        </p:nvPicPr>
        <p:blipFill rotWithShape="1">
          <a:blip r:embed="rId2"/>
          <a:srcRect t="68472"/>
          <a:stretch/>
        </p:blipFill>
        <p:spPr bwMode="auto">
          <a:xfrm>
            <a:off x="482851" y="4580253"/>
            <a:ext cx="1534795" cy="37401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2125374498">
            <a:extLst>
              <a:ext uri="{FF2B5EF4-FFF2-40B4-BE49-F238E27FC236}">
                <a16:creationId xmlns:a16="http://schemas.microsoft.com/office/drawing/2014/main" id="{64149BE3-5919-B227-9660-FBB60F7BDA0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3101" y="4857233"/>
            <a:ext cx="528048" cy="1846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099967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85BB4AF-138B-455A-8DE6-F68480605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4519F1A-7C7C-47BD-8013-DDCFA9FBEC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AE3AA3F-2F24-4100-9D28-0C9CA057F7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762BD-8F85-4784-AA58-EC7DB084F656}" type="datetime1">
              <a:rPr lang="de-CH" smtClean="0"/>
              <a:t>06.02.2024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D74735-8831-4827-9A14-6F33D62250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720FFC-6819-44A8-84D5-4FF280310F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F6D3F-FC36-4F77-B0F2-B0A0BBFF94E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2428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C7F289EF-E0B2-4AD6-F342-3332D3C52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z="2800" b="1" dirty="0">
                <a:latin typeface="Segoe UI" panose="020B0502040204020203" pitchFamily="34" charset="0"/>
                <a:cs typeface="Segoe UI" panose="020B0502040204020203" pitchFamily="34" charset="0"/>
              </a:rPr>
              <a:t>Fragen Klassenrealität </a:t>
            </a:r>
            <a:r>
              <a:rPr lang="de-CH" sz="2800" dirty="0">
                <a:latin typeface="Segoe UI" panose="020B0502040204020203" pitchFamily="34" charset="0"/>
                <a:cs typeface="Segoe UI" panose="020B0502040204020203" pitchFamily="34" charset="0"/>
              </a:rPr>
              <a:t>(Mögliche Auswahl)</a:t>
            </a:r>
          </a:p>
        </p:txBody>
      </p:sp>
      <p:sp>
        <p:nvSpPr>
          <p:cNvPr id="8" name="Titel 5">
            <a:extLst>
              <a:ext uri="{FF2B5EF4-FFF2-40B4-BE49-F238E27FC236}">
                <a16:creationId xmlns:a16="http://schemas.microsoft.com/office/drawing/2014/main" id="{193EF97C-C3E2-27A7-E6A8-DA6C6A0A59B8}"/>
              </a:ext>
            </a:extLst>
          </p:cNvPr>
          <p:cNvSpPr txBox="1">
            <a:spLocks/>
          </p:cNvSpPr>
          <p:nvPr/>
        </p:nvSpPr>
        <p:spPr>
          <a:xfrm>
            <a:off x="425823" y="903473"/>
            <a:ext cx="8190057" cy="36102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00000"/>
              </a:lnSpc>
            </a:pPr>
            <a:r>
              <a:rPr lang="de-CH" sz="1800" b="1" dirty="0">
                <a:latin typeface="Segoe UI" panose="020B0502040204020203" pitchFamily="34" charset="0"/>
                <a:cs typeface="Segoe UI" panose="020B0502040204020203" pitchFamily="34" charset="0"/>
              </a:rPr>
              <a:t>Welche Freizeitaktivitäten machst du mit Medien?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de-CH" sz="1400" dirty="0">
                <a:latin typeface="Segoe UI" panose="020B0502040204020203" pitchFamily="34" charset="0"/>
                <a:cs typeface="Segoe UI" panose="020B0502040204020203" pitchFamily="34" charset="0"/>
              </a:rPr>
              <a:t>Musik, TV/Videos, Internet, Soziale Medien, Gamen</a:t>
            </a:r>
          </a:p>
          <a:p>
            <a:pPr lvl="1"/>
            <a:endParaRPr lang="de-CH" sz="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de-CH" sz="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de-CH" sz="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100000"/>
              </a:lnSpc>
            </a:pPr>
            <a:r>
              <a:rPr lang="de-CH" sz="1800" b="1" dirty="0">
                <a:latin typeface="Segoe UI" panose="020B0502040204020203" pitchFamily="34" charset="0"/>
                <a:cs typeface="Segoe UI" panose="020B0502040204020203" pitchFamily="34" charset="0"/>
              </a:rPr>
              <a:t>Welches sind deine </a:t>
            </a:r>
            <a:r>
              <a:rPr lang="de-CH" sz="18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Lieblingsgames</a:t>
            </a:r>
            <a:r>
              <a:rPr lang="de-CH" sz="1800" b="1" dirty="0">
                <a:latin typeface="Segoe UI" panose="020B0502040204020203" pitchFamily="34" charset="0"/>
                <a:cs typeface="Segoe UI" panose="020B0502040204020203" pitchFamily="34" charset="0"/>
              </a:rPr>
              <a:t>?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de-CH" sz="1400" dirty="0">
                <a:latin typeface="Segoe UI" panose="020B0502040204020203" pitchFamily="34" charset="0"/>
                <a:cs typeface="Segoe UI" panose="020B0502040204020203" pitchFamily="34" charset="0"/>
              </a:rPr>
              <a:t>Offene Frage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de-CH" sz="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100000"/>
              </a:lnSpc>
            </a:pPr>
            <a:r>
              <a:rPr lang="de-CH" sz="1800" b="1" dirty="0">
                <a:latin typeface="Segoe UI" panose="020B0502040204020203" pitchFamily="34" charset="0"/>
                <a:cs typeface="Segoe UI" panose="020B0502040204020203" pitchFamily="34" charset="0"/>
              </a:rPr>
              <a:t>In welchem Alter gamest du 1x/Tag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de-CH" sz="1400" dirty="0">
                <a:latin typeface="Segoe UI" panose="020B0502040204020203" pitchFamily="34" charset="0"/>
                <a:cs typeface="Segoe UI" panose="020B0502040204020203" pitchFamily="34" charset="0"/>
              </a:rPr>
              <a:t>6-7 Jahre, 8-9 Jahre, 10-11 Jahre, 12-13 Jahre, 14-16 Jahre, 17-18 Jahre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de-CH" sz="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100000"/>
              </a:lnSpc>
            </a:pPr>
            <a:r>
              <a:rPr lang="de-CH" sz="1800" b="1" dirty="0">
                <a:latin typeface="Segoe UI" panose="020B0502040204020203" pitchFamily="34" charset="0"/>
                <a:cs typeface="Segoe UI" panose="020B0502040204020203" pitchFamily="34" charset="0"/>
              </a:rPr>
              <a:t>Mit welchen Medien spielst du?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de-CH" sz="1400" dirty="0">
                <a:latin typeface="Segoe UI" panose="020B0502040204020203" pitchFamily="34" charset="0"/>
                <a:cs typeface="Segoe UI" panose="020B0502040204020203" pitchFamily="34" charset="0"/>
              </a:rPr>
              <a:t>Handy, Tablet, PC, Konsole, andere</a:t>
            </a:r>
          </a:p>
          <a:p>
            <a:pPr lvl="1"/>
            <a:endParaRPr lang="de-CH" sz="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100000"/>
              </a:lnSpc>
            </a:pPr>
            <a:r>
              <a:rPr lang="de-CH" sz="1800" b="1" dirty="0">
                <a:latin typeface="Segoe UI" panose="020B0502040204020203" pitchFamily="34" charset="0"/>
                <a:cs typeface="Segoe UI" panose="020B0502040204020203" pitchFamily="34" charset="0"/>
              </a:rPr>
              <a:t>Welche Spielformen spielst du?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de-CH" sz="1400" dirty="0" err="1">
                <a:latin typeface="Segoe UI" panose="020B0502040204020203" pitchFamily="34" charset="0"/>
                <a:cs typeface="Segoe UI" panose="020B0502040204020203" pitchFamily="34" charset="0"/>
              </a:rPr>
              <a:t>Gratisgames</a:t>
            </a:r>
            <a:r>
              <a:rPr lang="de-CH" sz="140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de-CH" sz="1400" dirty="0" err="1">
                <a:latin typeface="Segoe UI" panose="020B0502040204020203" pitchFamily="34" charset="0"/>
                <a:cs typeface="Segoe UI" panose="020B0502040204020203" pitchFamily="34" charset="0"/>
              </a:rPr>
              <a:t>Kaufgames</a:t>
            </a:r>
            <a:r>
              <a:rPr lang="de-CH" sz="1400" dirty="0">
                <a:latin typeface="Segoe UI" panose="020B0502040204020203" pitchFamily="34" charset="0"/>
                <a:cs typeface="Segoe UI" panose="020B0502040204020203" pitchFamily="34" charset="0"/>
              </a:rPr>
              <a:t>, alleine, zusammen offline, zusammen online</a:t>
            </a:r>
          </a:p>
          <a:p>
            <a:pPr lvl="1"/>
            <a:endParaRPr lang="de-CH" sz="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100000"/>
              </a:lnSpc>
            </a:pPr>
            <a:r>
              <a:rPr lang="de-CH" sz="1800" b="1" dirty="0">
                <a:latin typeface="Segoe UI" panose="020B0502040204020203" pitchFamily="34" charset="0"/>
                <a:cs typeface="Segoe UI" panose="020B0502040204020203" pitchFamily="34" charset="0"/>
              </a:rPr>
              <a:t>Welche Themen rund ums Gamen beschäftigen dich?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de-CH" sz="1400" dirty="0">
                <a:latin typeface="Segoe UI" panose="020B0502040204020203" pitchFamily="34" charset="0"/>
                <a:cs typeface="Segoe UI" panose="020B0502040204020203" pitchFamily="34" charset="0"/>
              </a:rPr>
              <a:t>Diskussion/Streit mit Eltern, Geld ausgeben, Zeit nicht im Griff, andere, keine</a:t>
            </a:r>
            <a:endParaRPr lang="de-CH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4220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3" id="{3E198BA4-0658-47C5-A264-8C70CC35B70A}" vid="{046E3B2A-2C22-4037-B575-ABE6BB45A28F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9eb7298-d1b9-4b87-8827-152766cb4f70" xsi:nil="true"/>
    <lcf76f155ced4ddcb4097134ff3c332f xmlns="4d8c8834-7fc2-4971-af72-9c807b2eaca9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80ABDE382FF0446B55B8F340FFCBAB5" ma:contentTypeVersion="16" ma:contentTypeDescription="Ein neues Dokument erstellen." ma:contentTypeScope="" ma:versionID="f8ffc8de3a4ac09daec7b004ee146bab">
  <xsd:schema xmlns:xsd="http://www.w3.org/2001/XMLSchema" xmlns:xs="http://www.w3.org/2001/XMLSchema" xmlns:p="http://schemas.microsoft.com/office/2006/metadata/properties" xmlns:ns2="4d8c8834-7fc2-4971-af72-9c807b2eaca9" xmlns:ns3="e9eb7298-d1b9-4b87-8827-152766cb4f70" targetNamespace="http://schemas.microsoft.com/office/2006/metadata/properties" ma:root="true" ma:fieldsID="44f4388fbae58f3fb0503e79e321c116" ns2:_="" ns3:_="">
    <xsd:import namespace="4d8c8834-7fc2-4971-af72-9c807b2eaca9"/>
    <xsd:import namespace="e9eb7298-d1b9-4b87-8827-152766cb4f7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8c8834-7fc2-4971-af72-9c807b2eaca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Bildmarkierungen" ma:readOnly="false" ma:fieldId="{5cf76f15-5ced-4ddc-b409-7134ff3c332f}" ma:taxonomyMulti="true" ma:sspId="9a48e02a-304b-44db-a51f-647cba8d1c2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eb7298-d1b9-4b87-8827-152766cb4f7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780416c7-790e-44d1-ac72-1dacfe4960cc}" ma:internalName="TaxCatchAll" ma:showField="CatchAllData" ma:web="e9eb7298-d1b9-4b87-8827-152766cb4f7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6403B13-FC11-4025-BE5D-8A0221AAA68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DA35F3D-27A9-4894-979C-2C2755B663BE}">
  <ds:schemaRefs>
    <ds:schemaRef ds:uri="http://purl.org/dc/dcmitype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www.w3.org/XML/1998/namespace"/>
    <ds:schemaRef ds:uri="e9eb7298-d1b9-4b87-8827-152766cb4f70"/>
    <ds:schemaRef ds:uri="4d8c8834-7fc2-4971-af72-9c807b2eaca9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5189C5BF-B309-4CE4-A405-6EA27A38AD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d8c8834-7fc2-4971-af72-9c807b2eaca9"/>
    <ds:schemaRef ds:uri="e9eb7298-d1b9-4b87-8827-152766cb4f7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Benutzerdefiniertes Design</Template>
  <TotalTime>0</TotalTime>
  <Words>114</Words>
  <Application>Microsoft Office PowerPoint</Application>
  <PresentationFormat>Bildschirmpräsentation (16:9)</PresentationFormat>
  <Paragraphs>21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Segoe UI</vt:lpstr>
      <vt:lpstr>Wingdings</vt:lpstr>
      <vt:lpstr>Benutzerdefiniertes Design</vt:lpstr>
      <vt:lpstr>Fragen Klassenrealität (Mögliche Auswahl)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Fragen Klassenrealität</dc:title>
  <dc:creator>Blank Fabio PH Luzern</dc:creator>
  <cp:keywords/>
  <dc:description/>
  <cp:lastModifiedBy>Blank Fabio PH Luzern</cp:lastModifiedBy>
  <cp:revision>14</cp:revision>
  <dcterms:created xsi:type="dcterms:W3CDTF">2023-01-17T08:05:45Z</dcterms:created>
  <dcterms:modified xsi:type="dcterms:W3CDTF">2024-02-06T15:47:14Z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0x010100480ABDE382FF0446B55B8F340FFCBAB5</vt:lpwstr>
  </property>
  <property fmtid="{D5CDD505-2E9C-101B-9397-08002B2CF9AE}" pid="3" name="MediaServiceImageTags">
    <vt:lpwstr/>
  </property>
</Properties>
</file>