
<file path=[Content_Types].xml><?xml version="1.0" encoding="utf-8"?>
<Types xmlns="http://schemas.openxmlformats.org/package/2006/content-types">
  <Default Extension="glb" ContentType="model/gltf.binary"/>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sldIdLst>
    <p:sldId id="270" r:id="rId4"/>
    <p:sldId id="265" r:id="rId5"/>
    <p:sldId id="266" r:id="rId6"/>
    <p:sldId id="267" r:id="rId7"/>
    <p:sldId id="268" r:id="rId8"/>
    <p:sldId id="269" r:id="rId9"/>
    <p:sldId id="271" r:id="rId10"/>
    <p:sldId id="258" r:id="rId11"/>
    <p:sldId id="260" r:id="rId12"/>
    <p:sldId id="261" r:id="rId13"/>
    <p:sldId id="262" r:id="rId14"/>
    <p:sldId id="264" r:id="rId15"/>
    <p:sldId id="256"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8DFC"/>
    <a:srgbClr val="6993F7"/>
    <a:srgbClr val="0E0683"/>
    <a:srgbClr val="FDA2FF"/>
    <a:srgbClr val="A40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6DC7F-21D8-B9E6-82E4-277C87B16769}" v="41" dt="2024-02-19T09:06:48.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86558" autoAdjust="0"/>
  </p:normalViewPr>
  <p:slideViewPr>
    <p:cSldViewPr snapToGrid="0">
      <p:cViewPr>
        <p:scale>
          <a:sx n="33" d="100"/>
          <a:sy n="33" d="100"/>
        </p:scale>
        <p:origin x="3300" y="4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unschi Andreas PH Luzern" userId="S::andreas.blunschi@phlu.ch::ce9f7b9c-02e1-4921-adcd-6717468ab7c7" providerId="AD" clId="Web-{1A46DC7F-21D8-B9E6-82E4-277C87B16769}"/>
    <pc:docChg chg="modSld">
      <pc:chgData name="Blunschi Andreas PH Luzern" userId="S::andreas.blunschi@phlu.ch::ce9f7b9c-02e1-4921-adcd-6717468ab7c7" providerId="AD" clId="Web-{1A46DC7F-21D8-B9E6-82E4-277C87B16769}" dt="2024-02-19T09:06:48.980" v="26" actId="1076"/>
      <pc:docMkLst>
        <pc:docMk/>
      </pc:docMkLst>
      <pc:sldChg chg="addSp delSp modSp">
        <pc:chgData name="Blunschi Andreas PH Luzern" userId="S::andreas.blunschi@phlu.ch::ce9f7b9c-02e1-4921-adcd-6717468ab7c7" providerId="AD" clId="Web-{1A46DC7F-21D8-B9E6-82E4-277C87B16769}" dt="2024-02-19T09:06:48.980" v="26" actId="1076"/>
        <pc:sldMkLst>
          <pc:docMk/>
          <pc:sldMk cId="1383044961" sldId="256"/>
        </pc:sldMkLst>
        <pc:spChg chg="add del mod">
          <ac:chgData name="Blunschi Andreas PH Luzern" userId="S::andreas.blunschi@phlu.ch::ce9f7b9c-02e1-4921-adcd-6717468ab7c7" providerId="AD" clId="Web-{1A46DC7F-21D8-B9E6-82E4-277C87B16769}" dt="2024-02-19T09:05:52.229" v="19" actId="20577"/>
          <ac:spMkLst>
            <pc:docMk/>
            <pc:sldMk cId="1383044961" sldId="256"/>
            <ac:spMk id="5" creationId="{53602E81-BAF4-A44A-01E2-5D4BBBC90A88}"/>
          </ac:spMkLst>
        </pc:spChg>
        <pc:spChg chg="mod">
          <ac:chgData name="Blunschi Andreas PH Luzern" userId="S::andreas.blunschi@phlu.ch::ce9f7b9c-02e1-4921-adcd-6717468ab7c7" providerId="AD" clId="Web-{1A46DC7F-21D8-B9E6-82E4-277C87B16769}" dt="2024-02-19T09:06:28.949" v="21"/>
          <ac:spMkLst>
            <pc:docMk/>
            <pc:sldMk cId="1383044961" sldId="256"/>
            <ac:spMk id="7" creationId="{38669EB6-54D0-2BC1-89F7-CDE1C8411224}"/>
          </ac:spMkLst>
        </pc:spChg>
        <pc:picChg chg="mod">
          <ac:chgData name="Blunschi Andreas PH Luzern" userId="S::andreas.blunschi@phlu.ch::ce9f7b9c-02e1-4921-adcd-6717468ab7c7" providerId="AD" clId="Web-{1A46DC7F-21D8-B9E6-82E4-277C87B16769}" dt="2024-02-19T09:06:48.980" v="26" actId="1076"/>
          <ac:picMkLst>
            <pc:docMk/>
            <pc:sldMk cId="1383044961" sldId="256"/>
            <ac:picMk id="8" creationId="{9A626B1B-4337-A5C4-6853-00865C73E05A}"/>
          </ac:picMkLst>
        </pc:picChg>
      </pc:sldChg>
    </pc:docChg>
  </pc:docChgLst>
  <pc:docChgLst>
    <pc:chgData name="Birrer Seppi" userId="baa0383f-0afe-4fef-8b68-0c969d09c3ce" providerId="ADAL" clId="{92930D72-55CF-4E7D-BCE4-F17C02E58316}"/>
    <pc:docChg chg="undo redo custSel addSld delSld modSld sldOrd">
      <pc:chgData name="Birrer Seppi" userId="baa0383f-0afe-4fef-8b68-0c969d09c3ce" providerId="ADAL" clId="{92930D72-55CF-4E7D-BCE4-F17C02E58316}" dt="2023-12-12T16:23:26.904" v="2927" actId="478"/>
      <pc:docMkLst>
        <pc:docMk/>
      </pc:docMkLst>
      <pc:sldChg chg="addSp delSp modSp mod ord modTransition">
        <pc:chgData name="Birrer Seppi" userId="baa0383f-0afe-4fef-8b68-0c969d09c3ce" providerId="ADAL" clId="{92930D72-55CF-4E7D-BCE4-F17C02E58316}" dt="2023-12-11T20:55:56.656" v="2900" actId="20577"/>
        <pc:sldMkLst>
          <pc:docMk/>
          <pc:sldMk cId="1383044961" sldId="256"/>
        </pc:sldMkLst>
        <pc:spChg chg="mod ord">
          <ac:chgData name="Birrer Seppi" userId="baa0383f-0afe-4fef-8b68-0c969d09c3ce" providerId="ADAL" clId="{92930D72-55CF-4E7D-BCE4-F17C02E58316}" dt="2023-12-01T12:54:58.645" v="915" actId="313"/>
          <ac:spMkLst>
            <pc:docMk/>
            <pc:sldMk cId="1383044961" sldId="256"/>
            <ac:spMk id="2" creationId="{B7418822-CA5B-572F-E3CF-518147800B2A}"/>
          </ac:spMkLst>
        </pc:spChg>
        <pc:spChg chg="add mod">
          <ac:chgData name="Birrer Seppi" userId="baa0383f-0afe-4fef-8b68-0c969d09c3ce" providerId="ADAL" clId="{92930D72-55CF-4E7D-BCE4-F17C02E58316}" dt="2023-12-05T21:24:07.439" v="1762" actId="1076"/>
          <ac:spMkLst>
            <pc:docMk/>
            <pc:sldMk cId="1383044961" sldId="256"/>
            <ac:spMk id="3" creationId="{4C06E607-D1FC-4BF6-709B-CB89D505362A}"/>
          </ac:spMkLst>
        </pc:spChg>
        <pc:spChg chg="add del">
          <ac:chgData name="Birrer Seppi" userId="baa0383f-0afe-4fef-8b68-0c969d09c3ce" providerId="ADAL" clId="{92930D72-55CF-4E7D-BCE4-F17C02E58316}" dt="2023-11-19T20:36:50.852" v="525" actId="478"/>
          <ac:spMkLst>
            <pc:docMk/>
            <pc:sldMk cId="1383044961" sldId="256"/>
            <ac:spMk id="3" creationId="{6B7CB69D-34B7-97E0-2A99-86CAB21766EC}"/>
          </ac:spMkLst>
        </pc:spChg>
        <pc:spChg chg="add mod ord">
          <ac:chgData name="Birrer Seppi" userId="baa0383f-0afe-4fef-8b68-0c969d09c3ce" providerId="ADAL" clId="{92930D72-55CF-4E7D-BCE4-F17C02E58316}" dt="2023-12-05T21:31:56.799" v="1991" actId="207"/>
          <ac:spMkLst>
            <pc:docMk/>
            <pc:sldMk cId="1383044961" sldId="256"/>
            <ac:spMk id="4" creationId="{31FEA4A6-202E-E845-69F8-3AE73D5B693E}"/>
          </ac:spMkLst>
        </pc:spChg>
        <pc:spChg chg="add mod">
          <ac:chgData name="Birrer Seppi" userId="baa0383f-0afe-4fef-8b68-0c969d09c3ce" providerId="ADAL" clId="{92930D72-55CF-4E7D-BCE4-F17C02E58316}" dt="2023-12-11T20:55:56.656" v="2900" actId="20577"/>
          <ac:spMkLst>
            <pc:docMk/>
            <pc:sldMk cId="1383044961" sldId="256"/>
            <ac:spMk id="5" creationId="{53602E81-BAF4-A44A-01E2-5D4BBBC90A88}"/>
          </ac:spMkLst>
        </pc:spChg>
        <pc:spChg chg="add del mod ord">
          <ac:chgData name="Birrer Seppi" userId="baa0383f-0afe-4fef-8b68-0c969d09c3ce" providerId="ADAL" clId="{92930D72-55CF-4E7D-BCE4-F17C02E58316}" dt="2023-12-05T21:24:03.343" v="1760" actId="478"/>
          <ac:spMkLst>
            <pc:docMk/>
            <pc:sldMk cId="1383044961" sldId="256"/>
            <ac:spMk id="5" creationId="{AF175B11-144E-2F0D-DA3D-84D7B3D86078}"/>
          </ac:spMkLst>
        </pc:spChg>
        <pc:spChg chg="add mod ord">
          <ac:chgData name="Birrer Seppi" userId="baa0383f-0afe-4fef-8b68-0c969d09c3ce" providerId="ADAL" clId="{92930D72-55CF-4E7D-BCE4-F17C02E58316}" dt="2023-11-20T08:35:36.237" v="742" actId="167"/>
          <ac:spMkLst>
            <pc:docMk/>
            <pc:sldMk cId="1383044961" sldId="256"/>
            <ac:spMk id="6" creationId="{BA235466-153A-547F-4794-A31A5B92A57B}"/>
          </ac:spMkLst>
        </pc:spChg>
        <pc:spChg chg="add mod">
          <ac:chgData name="Birrer Seppi" userId="baa0383f-0afe-4fef-8b68-0c969d09c3ce" providerId="ADAL" clId="{92930D72-55CF-4E7D-BCE4-F17C02E58316}" dt="2023-12-11T20:33:14.331" v="2616" actId="207"/>
          <ac:spMkLst>
            <pc:docMk/>
            <pc:sldMk cId="1383044961" sldId="256"/>
            <ac:spMk id="7" creationId="{38669EB6-54D0-2BC1-89F7-CDE1C8411224}"/>
          </ac:spMkLst>
        </pc:spChg>
        <pc:spChg chg="mod ord">
          <ac:chgData name="Birrer Seppi" userId="baa0383f-0afe-4fef-8b68-0c969d09c3ce" providerId="ADAL" clId="{92930D72-55CF-4E7D-BCE4-F17C02E58316}" dt="2023-12-01T12:54:57.256" v="914" actId="313"/>
          <ac:spMkLst>
            <pc:docMk/>
            <pc:sldMk cId="1383044961" sldId="256"/>
            <ac:spMk id="16" creationId="{36630E2B-1B0C-0058-29D3-B6001EB8C8F2}"/>
          </ac:spMkLst>
        </pc:spChg>
        <pc:spChg chg="mod ord">
          <ac:chgData name="Birrer Seppi" userId="baa0383f-0afe-4fef-8b68-0c969d09c3ce" providerId="ADAL" clId="{92930D72-55CF-4E7D-BCE4-F17C02E58316}" dt="2023-12-11T20:32:39.444" v="2614" actId="1076"/>
          <ac:spMkLst>
            <pc:docMk/>
            <pc:sldMk cId="1383044961" sldId="256"/>
            <ac:spMk id="17" creationId="{2CFA31B3-208C-C46A-35B5-07D9E98BAF44}"/>
          </ac:spMkLst>
        </pc:spChg>
        <pc:spChg chg="mod ord">
          <ac:chgData name="Birrer Seppi" userId="baa0383f-0afe-4fef-8b68-0c969d09c3ce" providerId="ADAL" clId="{92930D72-55CF-4E7D-BCE4-F17C02E58316}" dt="2023-12-01T12:49:46.714" v="809"/>
          <ac:spMkLst>
            <pc:docMk/>
            <pc:sldMk cId="1383044961" sldId="256"/>
            <ac:spMk id="18" creationId="{EC953BCB-71FF-A1DB-E97D-A5BB61CF6FC3}"/>
          </ac:spMkLst>
        </pc:spChg>
        <pc:spChg chg="mod ord">
          <ac:chgData name="Birrer Seppi" userId="baa0383f-0afe-4fef-8b68-0c969d09c3ce" providerId="ADAL" clId="{92930D72-55CF-4E7D-BCE4-F17C02E58316}" dt="2023-12-01T12:49:46.714" v="809"/>
          <ac:spMkLst>
            <pc:docMk/>
            <pc:sldMk cId="1383044961" sldId="256"/>
            <ac:spMk id="19" creationId="{EB903185-BBC4-9543-3FFE-535742CB2BB1}"/>
          </ac:spMkLst>
        </pc:spChg>
        <pc:spChg chg="mod ord">
          <ac:chgData name="Birrer Seppi" userId="baa0383f-0afe-4fef-8b68-0c969d09c3ce" providerId="ADAL" clId="{92930D72-55CF-4E7D-BCE4-F17C02E58316}" dt="2023-12-01T12:55:45.620" v="924" actId="27636"/>
          <ac:spMkLst>
            <pc:docMk/>
            <pc:sldMk cId="1383044961" sldId="256"/>
            <ac:spMk id="26" creationId="{A5593C93-489A-4F7B-0313-34166CB2AA37}"/>
          </ac:spMkLst>
        </pc:spChg>
        <pc:spChg chg="mod ord">
          <ac:chgData name="Birrer Seppi" userId="baa0383f-0afe-4fef-8b68-0c969d09c3ce" providerId="ADAL" clId="{92930D72-55CF-4E7D-BCE4-F17C02E58316}" dt="2023-12-01T12:49:46.714" v="809"/>
          <ac:spMkLst>
            <pc:docMk/>
            <pc:sldMk cId="1383044961" sldId="256"/>
            <ac:spMk id="27" creationId="{155240FA-3D0A-3DC3-D553-6E50E96558E8}"/>
          </ac:spMkLst>
        </pc:spChg>
        <pc:spChg chg="mod ord">
          <ac:chgData name="Birrer Seppi" userId="baa0383f-0afe-4fef-8b68-0c969d09c3ce" providerId="ADAL" clId="{92930D72-55CF-4E7D-BCE4-F17C02E58316}" dt="2023-12-01T12:49:46.714" v="809"/>
          <ac:spMkLst>
            <pc:docMk/>
            <pc:sldMk cId="1383044961" sldId="256"/>
            <ac:spMk id="28" creationId="{04233DE8-51EE-5563-B748-8CC8709E6C48}"/>
          </ac:spMkLst>
        </pc:spChg>
        <pc:spChg chg="mod ord">
          <ac:chgData name="Birrer Seppi" userId="baa0383f-0afe-4fef-8b68-0c969d09c3ce" providerId="ADAL" clId="{92930D72-55CF-4E7D-BCE4-F17C02E58316}" dt="2023-12-01T12:49:46.714" v="809"/>
          <ac:spMkLst>
            <pc:docMk/>
            <pc:sldMk cId="1383044961" sldId="256"/>
            <ac:spMk id="29" creationId="{BF4C22EB-DF10-BA2B-074F-7DC542538561}"/>
          </ac:spMkLst>
        </pc:spChg>
        <pc:spChg chg="mod ord">
          <ac:chgData name="Birrer Seppi" userId="baa0383f-0afe-4fef-8b68-0c969d09c3ce" providerId="ADAL" clId="{92930D72-55CF-4E7D-BCE4-F17C02E58316}" dt="2023-12-01T12:49:46.714" v="809"/>
          <ac:spMkLst>
            <pc:docMk/>
            <pc:sldMk cId="1383044961" sldId="256"/>
            <ac:spMk id="30" creationId="{5AD64DA3-A692-A87B-CBC6-F35EFFCF69A3}"/>
          </ac:spMkLst>
        </pc:spChg>
        <pc:spChg chg="mod ord">
          <ac:chgData name="Birrer Seppi" userId="baa0383f-0afe-4fef-8b68-0c969d09c3ce" providerId="ADAL" clId="{92930D72-55CF-4E7D-BCE4-F17C02E58316}" dt="2023-11-20T08:35:36.237" v="742" actId="167"/>
          <ac:spMkLst>
            <pc:docMk/>
            <pc:sldMk cId="1383044961" sldId="256"/>
            <ac:spMk id="31" creationId="{BFA8994B-B8E3-36AA-91A9-F07D7EE001F9}"/>
          </ac:spMkLst>
        </pc:spChg>
        <pc:spChg chg="mod ord">
          <ac:chgData name="Birrer Seppi" userId="baa0383f-0afe-4fef-8b68-0c969d09c3ce" providerId="ADAL" clId="{92930D72-55CF-4E7D-BCE4-F17C02E58316}" dt="2023-12-01T12:49:46.714" v="809"/>
          <ac:spMkLst>
            <pc:docMk/>
            <pc:sldMk cId="1383044961" sldId="256"/>
            <ac:spMk id="32" creationId="{00B7331D-2A0C-20B3-6AEC-26D0A98D2572}"/>
          </ac:spMkLst>
        </pc:spChg>
        <pc:spChg chg="mod ord">
          <ac:chgData name="Birrer Seppi" userId="baa0383f-0afe-4fef-8b68-0c969d09c3ce" providerId="ADAL" clId="{92930D72-55CF-4E7D-BCE4-F17C02E58316}" dt="2023-12-01T12:49:46.714" v="809"/>
          <ac:spMkLst>
            <pc:docMk/>
            <pc:sldMk cId="1383044961" sldId="256"/>
            <ac:spMk id="33" creationId="{107EA20E-A274-C4B2-6DB0-91412BC34851}"/>
          </ac:spMkLst>
        </pc:spChg>
        <pc:spChg chg="mod ord">
          <ac:chgData name="Birrer Seppi" userId="baa0383f-0afe-4fef-8b68-0c969d09c3ce" providerId="ADAL" clId="{92930D72-55CF-4E7D-BCE4-F17C02E58316}" dt="2023-12-01T12:49:46.714" v="809"/>
          <ac:spMkLst>
            <pc:docMk/>
            <pc:sldMk cId="1383044961" sldId="256"/>
            <ac:spMk id="34" creationId="{8AC3CDF2-88B6-4C56-2C8E-B6A3023E3B4C}"/>
          </ac:spMkLst>
        </pc:spChg>
        <pc:spChg chg="mod ord">
          <ac:chgData name="Birrer Seppi" userId="baa0383f-0afe-4fef-8b68-0c969d09c3ce" providerId="ADAL" clId="{92930D72-55CF-4E7D-BCE4-F17C02E58316}" dt="2023-12-01T12:49:46.714" v="809"/>
          <ac:spMkLst>
            <pc:docMk/>
            <pc:sldMk cId="1383044961" sldId="256"/>
            <ac:spMk id="35" creationId="{87E7F54A-8C31-8F73-2EA3-26CD6CF78C1C}"/>
          </ac:spMkLst>
        </pc:spChg>
        <pc:spChg chg="mod ord">
          <ac:chgData name="Birrer Seppi" userId="baa0383f-0afe-4fef-8b68-0c969d09c3ce" providerId="ADAL" clId="{92930D72-55CF-4E7D-BCE4-F17C02E58316}" dt="2023-11-20T08:35:36.237" v="742" actId="167"/>
          <ac:spMkLst>
            <pc:docMk/>
            <pc:sldMk cId="1383044961" sldId="256"/>
            <ac:spMk id="36" creationId="{B7F1403B-883B-A4CD-8357-46D5704325CD}"/>
          </ac:spMkLst>
        </pc:spChg>
        <pc:spChg chg="mod ord">
          <ac:chgData name="Birrer Seppi" userId="baa0383f-0afe-4fef-8b68-0c969d09c3ce" providerId="ADAL" clId="{92930D72-55CF-4E7D-BCE4-F17C02E58316}" dt="2023-12-01T12:49:46.714" v="809"/>
          <ac:spMkLst>
            <pc:docMk/>
            <pc:sldMk cId="1383044961" sldId="256"/>
            <ac:spMk id="37" creationId="{8D099E98-7F81-17B1-8EEE-1B34288DDD80}"/>
          </ac:spMkLst>
        </pc:spChg>
        <pc:spChg chg="mod ord">
          <ac:chgData name="Birrer Seppi" userId="baa0383f-0afe-4fef-8b68-0c969d09c3ce" providerId="ADAL" clId="{92930D72-55CF-4E7D-BCE4-F17C02E58316}" dt="2023-12-01T12:49:46.714" v="809"/>
          <ac:spMkLst>
            <pc:docMk/>
            <pc:sldMk cId="1383044961" sldId="256"/>
            <ac:spMk id="38" creationId="{5063C639-EB08-B615-53A8-1EBAB32FB7EA}"/>
          </ac:spMkLst>
        </pc:spChg>
        <pc:spChg chg="mod ord">
          <ac:chgData name="Birrer Seppi" userId="baa0383f-0afe-4fef-8b68-0c969d09c3ce" providerId="ADAL" clId="{92930D72-55CF-4E7D-BCE4-F17C02E58316}" dt="2023-12-01T12:49:46.714" v="809"/>
          <ac:spMkLst>
            <pc:docMk/>
            <pc:sldMk cId="1383044961" sldId="256"/>
            <ac:spMk id="39" creationId="{2FBF4E74-5412-3584-FC6A-BCE6D20D7044}"/>
          </ac:spMkLst>
        </pc:spChg>
        <pc:spChg chg="del mod">
          <ac:chgData name="Birrer Seppi" userId="baa0383f-0afe-4fef-8b68-0c969d09c3ce" providerId="ADAL" clId="{92930D72-55CF-4E7D-BCE4-F17C02E58316}" dt="2023-11-19T20:06:16.086" v="500" actId="478"/>
          <ac:spMkLst>
            <pc:docMk/>
            <pc:sldMk cId="1383044961" sldId="256"/>
            <ac:spMk id="40" creationId="{434FF5C6-2E50-E1BE-4A06-41875DF9D14E}"/>
          </ac:spMkLst>
        </pc:spChg>
        <pc:spChg chg="del">
          <ac:chgData name="Birrer Seppi" userId="baa0383f-0afe-4fef-8b68-0c969d09c3ce" providerId="ADAL" clId="{92930D72-55CF-4E7D-BCE4-F17C02E58316}" dt="2023-11-19T19:25:29.716" v="291" actId="478"/>
          <ac:spMkLst>
            <pc:docMk/>
            <pc:sldMk cId="1383044961" sldId="256"/>
            <ac:spMk id="42" creationId="{E7DBAAA4-C1C3-EFCF-0768-22C850F2D813}"/>
          </ac:spMkLst>
        </pc:spChg>
        <pc:spChg chg="del">
          <ac:chgData name="Birrer Seppi" userId="baa0383f-0afe-4fef-8b68-0c969d09c3ce" providerId="ADAL" clId="{92930D72-55CF-4E7D-BCE4-F17C02E58316}" dt="2023-11-19T19:25:28.604" v="290" actId="478"/>
          <ac:spMkLst>
            <pc:docMk/>
            <pc:sldMk cId="1383044961" sldId="256"/>
            <ac:spMk id="43" creationId="{0557BCC8-6432-63C0-2889-8F25EA222E69}"/>
          </ac:spMkLst>
        </pc:spChg>
        <pc:spChg chg="del">
          <ac:chgData name="Birrer Seppi" userId="baa0383f-0afe-4fef-8b68-0c969d09c3ce" providerId="ADAL" clId="{92930D72-55CF-4E7D-BCE4-F17C02E58316}" dt="2023-11-19T19:25:28.604" v="290" actId="478"/>
          <ac:spMkLst>
            <pc:docMk/>
            <pc:sldMk cId="1383044961" sldId="256"/>
            <ac:spMk id="44" creationId="{F939A4BE-6011-3574-9DCA-C70ACD58D0A4}"/>
          </ac:spMkLst>
        </pc:spChg>
        <pc:spChg chg="del">
          <ac:chgData name="Birrer Seppi" userId="baa0383f-0afe-4fef-8b68-0c969d09c3ce" providerId="ADAL" clId="{92930D72-55CF-4E7D-BCE4-F17C02E58316}" dt="2023-11-19T19:25:28.604" v="290" actId="478"/>
          <ac:spMkLst>
            <pc:docMk/>
            <pc:sldMk cId="1383044961" sldId="256"/>
            <ac:spMk id="45" creationId="{3FB6293E-E071-0A84-B45E-229D7876C7AF}"/>
          </ac:spMkLst>
        </pc:spChg>
        <pc:spChg chg="del">
          <ac:chgData name="Birrer Seppi" userId="baa0383f-0afe-4fef-8b68-0c969d09c3ce" providerId="ADAL" clId="{92930D72-55CF-4E7D-BCE4-F17C02E58316}" dt="2023-11-19T19:25:28.604" v="290" actId="478"/>
          <ac:spMkLst>
            <pc:docMk/>
            <pc:sldMk cId="1383044961" sldId="256"/>
            <ac:spMk id="46" creationId="{6DC46765-7661-42E9-5EFE-75B0D5E3D0B3}"/>
          </ac:spMkLst>
        </pc:spChg>
        <pc:spChg chg="del">
          <ac:chgData name="Birrer Seppi" userId="baa0383f-0afe-4fef-8b68-0c969d09c3ce" providerId="ADAL" clId="{92930D72-55CF-4E7D-BCE4-F17C02E58316}" dt="2023-11-19T19:25:31.454" v="292" actId="478"/>
          <ac:spMkLst>
            <pc:docMk/>
            <pc:sldMk cId="1383044961" sldId="256"/>
            <ac:spMk id="47" creationId="{1E51E9DC-2D9C-A175-A078-1643CBF81DE5}"/>
          </ac:spMkLst>
        </pc:spChg>
        <pc:picChg chg="add mod">
          <ac:chgData name="Birrer Seppi" userId="baa0383f-0afe-4fef-8b68-0c969d09c3ce" providerId="ADAL" clId="{92930D72-55CF-4E7D-BCE4-F17C02E58316}" dt="2023-12-11T20:32:26.267" v="2613" actId="1076"/>
          <ac:picMkLst>
            <pc:docMk/>
            <pc:sldMk cId="1383044961" sldId="256"/>
            <ac:picMk id="8" creationId="{9A626B1B-4337-A5C4-6853-00865C73E05A}"/>
          </ac:picMkLst>
        </pc:picChg>
        <pc:picChg chg="del">
          <ac:chgData name="Birrer Seppi" userId="baa0383f-0afe-4fef-8b68-0c969d09c3ce" providerId="ADAL" clId="{92930D72-55CF-4E7D-BCE4-F17C02E58316}" dt="2023-11-19T20:36:36.310" v="522" actId="478"/>
          <ac:picMkLst>
            <pc:docMk/>
            <pc:sldMk cId="1383044961" sldId="256"/>
            <ac:picMk id="14" creationId="{8B228BF7-A3A9-847D-AEC8-6389DF407B99}"/>
          </ac:picMkLst>
        </pc:picChg>
      </pc:sldChg>
      <pc:sldChg chg="addSp delSp modSp add del mod ord">
        <pc:chgData name="Birrer Seppi" userId="baa0383f-0afe-4fef-8b68-0c969d09c3ce" providerId="ADAL" clId="{92930D72-55CF-4E7D-BCE4-F17C02E58316}" dt="2023-12-05T22:20:37.745" v="2396" actId="47"/>
        <pc:sldMkLst>
          <pc:docMk/>
          <pc:sldMk cId="148537041" sldId="257"/>
        </pc:sldMkLst>
        <pc:spChg chg="del mod">
          <ac:chgData name="Birrer Seppi" userId="baa0383f-0afe-4fef-8b68-0c969d09c3ce" providerId="ADAL" clId="{92930D72-55CF-4E7D-BCE4-F17C02E58316}" dt="2023-12-05T22:20:36.326" v="2395" actId="478"/>
          <ac:spMkLst>
            <pc:docMk/>
            <pc:sldMk cId="148537041" sldId="257"/>
            <ac:spMk id="2" creationId="{85312592-9224-9ECF-0E96-916B7299406F}"/>
          </ac:spMkLst>
        </pc:spChg>
        <pc:spChg chg="mod">
          <ac:chgData name="Birrer Seppi" userId="baa0383f-0afe-4fef-8b68-0c969d09c3ce" providerId="ADAL" clId="{92930D72-55CF-4E7D-BCE4-F17C02E58316}" dt="2023-12-05T22:18:15.693" v="2385" actId="20577"/>
          <ac:spMkLst>
            <pc:docMk/>
            <pc:sldMk cId="148537041" sldId="257"/>
            <ac:spMk id="3" creationId="{8D7E6B3B-DFB8-0911-8A20-44B5FF792FC5}"/>
          </ac:spMkLst>
        </pc:spChg>
        <pc:spChg chg="add mod">
          <ac:chgData name="Birrer Seppi" userId="baa0383f-0afe-4fef-8b68-0c969d09c3ce" providerId="ADAL" clId="{92930D72-55CF-4E7D-BCE4-F17C02E58316}" dt="2023-12-05T22:20:36.326" v="2395" actId="478"/>
          <ac:spMkLst>
            <pc:docMk/>
            <pc:sldMk cId="148537041" sldId="257"/>
            <ac:spMk id="5" creationId="{FC6AF13F-DBB6-462B-E7DC-7F26D8CAEC48}"/>
          </ac:spMkLst>
        </pc:spChg>
      </pc:sldChg>
      <pc:sldChg chg="modSp add del mod">
        <pc:chgData name="Birrer Seppi" userId="baa0383f-0afe-4fef-8b68-0c969d09c3ce" providerId="ADAL" clId="{92930D72-55CF-4E7D-BCE4-F17C02E58316}" dt="2023-12-05T22:18:46.840" v="2390"/>
        <pc:sldMkLst>
          <pc:docMk/>
          <pc:sldMk cId="2014695694" sldId="257"/>
        </pc:sldMkLst>
        <pc:spChg chg="mod">
          <ac:chgData name="Birrer Seppi" userId="baa0383f-0afe-4fef-8b68-0c969d09c3ce" providerId="ADAL" clId="{92930D72-55CF-4E7D-BCE4-F17C02E58316}" dt="2023-12-05T22:18:46.119" v="2389" actId="20577"/>
          <ac:spMkLst>
            <pc:docMk/>
            <pc:sldMk cId="2014695694" sldId="257"/>
            <ac:spMk id="3" creationId="{8D7E6B3B-DFB8-0911-8A20-44B5FF792FC5}"/>
          </ac:spMkLst>
        </pc:spChg>
      </pc:sldChg>
      <pc:sldChg chg="addSp delSp modSp mod modTransition delAnim modAnim">
        <pc:chgData name="Birrer Seppi" userId="baa0383f-0afe-4fef-8b68-0c969d09c3ce" providerId="ADAL" clId="{92930D72-55CF-4E7D-BCE4-F17C02E58316}" dt="2023-12-11T20:59:18.546" v="2917" actId="21"/>
        <pc:sldMkLst>
          <pc:docMk/>
          <pc:sldMk cId="3774446979" sldId="258"/>
        </pc:sldMkLst>
        <pc:spChg chg="del">
          <ac:chgData name="Birrer Seppi" userId="baa0383f-0afe-4fef-8b68-0c969d09c3ce" providerId="ADAL" clId="{92930D72-55CF-4E7D-BCE4-F17C02E58316}" dt="2023-11-19T20:37:34.297" v="526" actId="478"/>
          <ac:spMkLst>
            <pc:docMk/>
            <pc:sldMk cId="3774446979" sldId="258"/>
            <ac:spMk id="2" creationId="{B7418822-CA5B-572F-E3CF-518147800B2A}"/>
          </ac:spMkLst>
        </pc:spChg>
        <pc:spChg chg="add del mod">
          <ac:chgData name="Birrer Seppi" userId="baa0383f-0afe-4fef-8b68-0c969d09c3ce" providerId="ADAL" clId="{92930D72-55CF-4E7D-BCE4-F17C02E58316}" dt="2023-12-05T21:24:49.232" v="1766" actId="478"/>
          <ac:spMkLst>
            <pc:docMk/>
            <pc:sldMk cId="3774446979" sldId="258"/>
            <ac:spMk id="2" creationId="{E779A642-B76D-E152-5C9D-3757127A0A01}"/>
          </ac:spMkLst>
        </pc:spChg>
        <pc:spChg chg="add mod">
          <ac:chgData name="Birrer Seppi" userId="baa0383f-0afe-4fef-8b68-0c969d09c3ce" providerId="ADAL" clId="{92930D72-55CF-4E7D-BCE4-F17C02E58316}" dt="2023-12-11T20:52:05.002" v="2875" actId="1076"/>
          <ac:spMkLst>
            <pc:docMk/>
            <pc:sldMk cId="3774446979" sldId="258"/>
            <ac:spMk id="2" creationId="{F3BEB87D-C4D4-3132-8D6F-4073288F937C}"/>
          </ac:spMkLst>
        </pc:spChg>
        <pc:spChg chg="add mod ord">
          <ac:chgData name="Birrer Seppi" userId="baa0383f-0afe-4fef-8b68-0c969d09c3ce" providerId="ADAL" clId="{92930D72-55CF-4E7D-BCE4-F17C02E58316}" dt="2023-12-11T20:46:58.963" v="2811" actId="1076"/>
          <ac:spMkLst>
            <pc:docMk/>
            <pc:sldMk cId="3774446979" sldId="258"/>
            <ac:spMk id="3" creationId="{DA2705CB-770D-0198-0D99-5F19DB110015}"/>
          </ac:spMkLst>
        </pc:spChg>
        <pc:spChg chg="add mod">
          <ac:chgData name="Birrer Seppi" userId="baa0383f-0afe-4fef-8b68-0c969d09c3ce" providerId="ADAL" clId="{92930D72-55CF-4E7D-BCE4-F17C02E58316}" dt="2023-11-19T20:00:11.890" v="454" actId="1076"/>
          <ac:spMkLst>
            <pc:docMk/>
            <pc:sldMk cId="3774446979" sldId="258"/>
            <ac:spMk id="4" creationId="{04B8E9BB-7A92-855C-BF4E-B59B6F812BBB}"/>
          </ac:spMkLst>
        </pc:spChg>
        <pc:spChg chg="mod ord">
          <ac:chgData name="Birrer Seppi" userId="baa0383f-0afe-4fef-8b68-0c969d09c3ce" providerId="ADAL" clId="{92930D72-55CF-4E7D-BCE4-F17C02E58316}" dt="2023-12-11T20:47:03.297" v="2812" actId="1076"/>
          <ac:spMkLst>
            <pc:docMk/>
            <pc:sldMk cId="3774446979" sldId="258"/>
            <ac:spMk id="5" creationId="{37080395-750E-C767-FFD0-D9E34BB1DEB4}"/>
          </ac:spMkLst>
        </pc:spChg>
        <pc:spChg chg="add mod">
          <ac:chgData name="Birrer Seppi" userId="baa0383f-0afe-4fef-8b68-0c969d09c3ce" providerId="ADAL" clId="{92930D72-55CF-4E7D-BCE4-F17C02E58316}" dt="2023-11-19T20:00:18.050" v="455" actId="1076"/>
          <ac:spMkLst>
            <pc:docMk/>
            <pc:sldMk cId="3774446979" sldId="258"/>
            <ac:spMk id="6" creationId="{C513BF3A-C901-7C5E-B18F-0697133D56BF}"/>
          </ac:spMkLst>
        </pc:spChg>
        <pc:spChg chg="add mod">
          <ac:chgData name="Birrer Seppi" userId="baa0383f-0afe-4fef-8b68-0c969d09c3ce" providerId="ADAL" clId="{92930D72-55CF-4E7D-BCE4-F17C02E58316}" dt="2023-11-19T20:00:21.306" v="456" actId="1076"/>
          <ac:spMkLst>
            <pc:docMk/>
            <pc:sldMk cId="3774446979" sldId="258"/>
            <ac:spMk id="7" creationId="{9F8984C3-A23A-25F5-AA82-59399870D9C2}"/>
          </ac:spMkLst>
        </pc:spChg>
        <pc:spChg chg="add del mod">
          <ac:chgData name="Birrer Seppi" userId="baa0383f-0afe-4fef-8b68-0c969d09c3ce" providerId="ADAL" clId="{92930D72-55CF-4E7D-BCE4-F17C02E58316}" dt="2023-12-11T20:52:01.387" v="2873" actId="478"/>
          <ac:spMkLst>
            <pc:docMk/>
            <pc:sldMk cId="3774446979" sldId="258"/>
            <ac:spMk id="8" creationId="{9EF7DFE6-E976-459A-8AFD-0A8FD2B308D7}"/>
          </ac:spMkLst>
        </pc:spChg>
        <pc:spChg chg="add del mod">
          <ac:chgData name="Birrer Seppi" userId="baa0383f-0afe-4fef-8b68-0c969d09c3ce" providerId="ADAL" clId="{92930D72-55CF-4E7D-BCE4-F17C02E58316}" dt="2023-11-19T20:08:13.636" v="507"/>
          <ac:spMkLst>
            <pc:docMk/>
            <pc:sldMk cId="3774446979" sldId="258"/>
            <ac:spMk id="10" creationId="{DF4ACE12-C10D-3657-8CF0-4ECF8EC885DD}"/>
          </ac:spMkLst>
        </pc:spChg>
        <pc:spChg chg="add del mod">
          <ac:chgData name="Birrer Seppi" userId="baa0383f-0afe-4fef-8b68-0c969d09c3ce" providerId="ADAL" clId="{92930D72-55CF-4E7D-BCE4-F17C02E58316}" dt="2023-11-19T20:38:00.123" v="531" actId="478"/>
          <ac:spMkLst>
            <pc:docMk/>
            <pc:sldMk cId="3774446979" sldId="258"/>
            <ac:spMk id="11" creationId="{A6D05C03-5A17-2C96-5E13-1C6B162ACFFF}"/>
          </ac:spMkLst>
        </pc:spChg>
        <pc:spChg chg="mod ord">
          <ac:chgData name="Birrer Seppi" userId="baa0383f-0afe-4fef-8b68-0c969d09c3ce" providerId="ADAL" clId="{92930D72-55CF-4E7D-BCE4-F17C02E58316}" dt="2023-11-19T20:47:09.983" v="672" actId="14100"/>
          <ac:spMkLst>
            <pc:docMk/>
            <pc:sldMk cId="3774446979" sldId="258"/>
            <ac:spMk id="12" creationId="{9A83ECB9-1F54-7DD5-3864-4EBBB15D23CD}"/>
          </ac:spMkLst>
        </pc:spChg>
        <pc:spChg chg="add del mod">
          <ac:chgData name="Birrer Seppi" userId="baa0383f-0afe-4fef-8b68-0c969d09c3ce" providerId="ADAL" clId="{92930D72-55CF-4E7D-BCE4-F17C02E58316}" dt="2023-11-19T20:37:50.750" v="528" actId="478"/>
          <ac:spMkLst>
            <pc:docMk/>
            <pc:sldMk cId="3774446979" sldId="258"/>
            <ac:spMk id="13" creationId="{6C8E11EA-AEF6-A651-8E4D-0BE203ADBCEC}"/>
          </ac:spMkLst>
        </pc:spChg>
        <pc:spChg chg="add del mod">
          <ac:chgData name="Birrer Seppi" userId="baa0383f-0afe-4fef-8b68-0c969d09c3ce" providerId="ADAL" clId="{92930D72-55CF-4E7D-BCE4-F17C02E58316}" dt="2023-11-20T06:05:41.457" v="712" actId="478"/>
          <ac:spMkLst>
            <pc:docMk/>
            <pc:sldMk cId="3774446979" sldId="258"/>
            <ac:spMk id="15" creationId="{5083592C-4137-04F0-B4BC-67B3126F4BE2}"/>
          </ac:spMkLst>
        </pc:spChg>
        <pc:spChg chg="del mod">
          <ac:chgData name="Birrer Seppi" userId="baa0383f-0afe-4fef-8b68-0c969d09c3ce" providerId="ADAL" clId="{92930D72-55CF-4E7D-BCE4-F17C02E58316}" dt="2023-11-19T20:37:34.297" v="526" actId="478"/>
          <ac:spMkLst>
            <pc:docMk/>
            <pc:sldMk cId="3774446979" sldId="258"/>
            <ac:spMk id="16" creationId="{36630E2B-1B0C-0058-29D3-B6001EB8C8F2}"/>
          </ac:spMkLst>
        </pc:spChg>
        <pc:spChg chg="del mod">
          <ac:chgData name="Birrer Seppi" userId="baa0383f-0afe-4fef-8b68-0c969d09c3ce" providerId="ADAL" clId="{92930D72-55CF-4E7D-BCE4-F17C02E58316}" dt="2023-11-19T20:37:34.297" v="526" actId="478"/>
          <ac:spMkLst>
            <pc:docMk/>
            <pc:sldMk cId="3774446979" sldId="258"/>
            <ac:spMk id="17" creationId="{2CFA31B3-208C-C46A-35B5-07D9E98BAF44}"/>
          </ac:spMkLst>
        </pc:spChg>
        <pc:spChg chg="del mod">
          <ac:chgData name="Birrer Seppi" userId="baa0383f-0afe-4fef-8b68-0c969d09c3ce" providerId="ADAL" clId="{92930D72-55CF-4E7D-BCE4-F17C02E58316}" dt="2023-11-19T20:37:34.297" v="526" actId="478"/>
          <ac:spMkLst>
            <pc:docMk/>
            <pc:sldMk cId="3774446979" sldId="258"/>
            <ac:spMk id="18" creationId="{EC953BCB-71FF-A1DB-E97D-A5BB61CF6FC3}"/>
          </ac:spMkLst>
        </pc:spChg>
        <pc:spChg chg="del mod">
          <ac:chgData name="Birrer Seppi" userId="baa0383f-0afe-4fef-8b68-0c969d09c3ce" providerId="ADAL" clId="{92930D72-55CF-4E7D-BCE4-F17C02E58316}" dt="2023-11-19T20:37:34.297" v="526" actId="478"/>
          <ac:spMkLst>
            <pc:docMk/>
            <pc:sldMk cId="3774446979" sldId="258"/>
            <ac:spMk id="19" creationId="{EB903185-BBC4-9543-3FFE-535742CB2BB1}"/>
          </ac:spMkLst>
        </pc:spChg>
        <pc:spChg chg="add mod">
          <ac:chgData name="Birrer Seppi" userId="baa0383f-0afe-4fef-8b68-0c969d09c3ce" providerId="ADAL" clId="{92930D72-55CF-4E7D-BCE4-F17C02E58316}" dt="2023-12-01T12:49:46.714" v="809"/>
          <ac:spMkLst>
            <pc:docMk/>
            <pc:sldMk cId="3774446979" sldId="258"/>
            <ac:spMk id="20" creationId="{0D08D167-80AA-B6FD-3AFA-082BC4C21D6A}"/>
          </ac:spMkLst>
        </pc:spChg>
        <pc:spChg chg="del mod ord">
          <ac:chgData name="Birrer Seppi" userId="baa0383f-0afe-4fef-8b68-0c969d09c3ce" providerId="ADAL" clId="{92930D72-55CF-4E7D-BCE4-F17C02E58316}" dt="2023-11-20T08:33:36.534" v="719" actId="478"/>
          <ac:spMkLst>
            <pc:docMk/>
            <pc:sldMk cId="3774446979" sldId="258"/>
            <ac:spMk id="21" creationId="{51602504-C20E-821B-9BBE-AEA81BC5E3FF}"/>
          </ac:spMkLst>
        </pc:spChg>
        <pc:spChg chg="del mod ord">
          <ac:chgData name="Birrer Seppi" userId="baa0383f-0afe-4fef-8b68-0c969d09c3ce" providerId="ADAL" clId="{92930D72-55CF-4E7D-BCE4-F17C02E58316}" dt="2023-11-19T19:43:16.191" v="322" actId="478"/>
          <ac:spMkLst>
            <pc:docMk/>
            <pc:sldMk cId="3774446979" sldId="258"/>
            <ac:spMk id="22" creationId="{4D5D61E0-8FDC-E237-CF2D-6FD2655B3385}"/>
          </ac:spMkLst>
        </pc:spChg>
        <pc:spChg chg="del mod ord">
          <ac:chgData name="Birrer Seppi" userId="baa0383f-0afe-4fef-8b68-0c969d09c3ce" providerId="ADAL" clId="{92930D72-55CF-4E7D-BCE4-F17C02E58316}" dt="2023-11-19T19:43:01.495" v="319" actId="478"/>
          <ac:spMkLst>
            <pc:docMk/>
            <pc:sldMk cId="3774446979" sldId="258"/>
            <ac:spMk id="23" creationId="{82B32C46-8892-33A5-802E-23DC57C8F821}"/>
          </ac:spMkLst>
        </pc:spChg>
        <pc:spChg chg="del mod ord">
          <ac:chgData name="Birrer Seppi" userId="baa0383f-0afe-4fef-8b68-0c969d09c3ce" providerId="ADAL" clId="{92930D72-55CF-4E7D-BCE4-F17C02E58316}" dt="2023-11-19T19:43:00.027" v="318" actId="478"/>
          <ac:spMkLst>
            <pc:docMk/>
            <pc:sldMk cId="3774446979" sldId="258"/>
            <ac:spMk id="24" creationId="{87FA3E69-BED8-1D7C-2872-70868BC1C25C}"/>
          </ac:spMkLst>
        </pc:spChg>
        <pc:spChg chg="del mod ord">
          <ac:chgData name="Birrer Seppi" userId="baa0383f-0afe-4fef-8b68-0c969d09c3ce" providerId="ADAL" clId="{92930D72-55CF-4E7D-BCE4-F17C02E58316}" dt="2023-11-19T19:42:58.555" v="317" actId="478"/>
          <ac:spMkLst>
            <pc:docMk/>
            <pc:sldMk cId="3774446979" sldId="258"/>
            <ac:spMk id="25" creationId="{F48D0472-11F6-5DF6-FE56-186B8C23AC2C}"/>
          </ac:spMkLst>
        </pc:spChg>
        <pc:spChg chg="del mod">
          <ac:chgData name="Birrer Seppi" userId="baa0383f-0afe-4fef-8b68-0c969d09c3ce" providerId="ADAL" clId="{92930D72-55CF-4E7D-BCE4-F17C02E58316}" dt="2023-11-19T20:37:34.297" v="526" actId="478"/>
          <ac:spMkLst>
            <pc:docMk/>
            <pc:sldMk cId="3774446979" sldId="258"/>
            <ac:spMk id="26" creationId="{A5593C93-489A-4F7B-0313-34166CB2AA37}"/>
          </ac:spMkLst>
        </pc:spChg>
        <pc:spChg chg="del mod">
          <ac:chgData name="Birrer Seppi" userId="baa0383f-0afe-4fef-8b68-0c969d09c3ce" providerId="ADAL" clId="{92930D72-55CF-4E7D-BCE4-F17C02E58316}" dt="2023-11-19T20:37:34.297" v="526" actId="478"/>
          <ac:spMkLst>
            <pc:docMk/>
            <pc:sldMk cId="3774446979" sldId="258"/>
            <ac:spMk id="27" creationId="{155240FA-3D0A-3DC3-D553-6E50E96558E8}"/>
          </ac:spMkLst>
        </pc:spChg>
        <pc:spChg chg="del mod">
          <ac:chgData name="Birrer Seppi" userId="baa0383f-0afe-4fef-8b68-0c969d09c3ce" providerId="ADAL" clId="{92930D72-55CF-4E7D-BCE4-F17C02E58316}" dt="2023-11-19T20:37:34.297" v="526" actId="478"/>
          <ac:spMkLst>
            <pc:docMk/>
            <pc:sldMk cId="3774446979" sldId="258"/>
            <ac:spMk id="28" creationId="{04233DE8-51EE-5563-B748-8CC8709E6C48}"/>
          </ac:spMkLst>
        </pc:spChg>
        <pc:spChg chg="del mod">
          <ac:chgData name="Birrer Seppi" userId="baa0383f-0afe-4fef-8b68-0c969d09c3ce" providerId="ADAL" clId="{92930D72-55CF-4E7D-BCE4-F17C02E58316}" dt="2023-11-19T20:37:34.297" v="526" actId="478"/>
          <ac:spMkLst>
            <pc:docMk/>
            <pc:sldMk cId="3774446979" sldId="258"/>
            <ac:spMk id="29" creationId="{BF4C22EB-DF10-BA2B-074F-7DC542538561}"/>
          </ac:spMkLst>
        </pc:spChg>
        <pc:spChg chg="del mod">
          <ac:chgData name="Birrer Seppi" userId="baa0383f-0afe-4fef-8b68-0c969d09c3ce" providerId="ADAL" clId="{92930D72-55CF-4E7D-BCE4-F17C02E58316}" dt="2023-11-19T20:37:34.297" v="526" actId="478"/>
          <ac:spMkLst>
            <pc:docMk/>
            <pc:sldMk cId="3774446979" sldId="258"/>
            <ac:spMk id="30" creationId="{5AD64DA3-A692-A87B-CBC6-F35EFFCF69A3}"/>
          </ac:spMkLst>
        </pc:spChg>
        <pc:spChg chg="del mod">
          <ac:chgData name="Birrer Seppi" userId="baa0383f-0afe-4fef-8b68-0c969d09c3ce" providerId="ADAL" clId="{92930D72-55CF-4E7D-BCE4-F17C02E58316}" dt="2023-11-19T20:37:34.297" v="526" actId="478"/>
          <ac:spMkLst>
            <pc:docMk/>
            <pc:sldMk cId="3774446979" sldId="258"/>
            <ac:spMk id="31" creationId="{BFA8994B-B8E3-36AA-91A9-F07D7EE001F9}"/>
          </ac:spMkLst>
        </pc:spChg>
        <pc:spChg chg="del mod">
          <ac:chgData name="Birrer Seppi" userId="baa0383f-0afe-4fef-8b68-0c969d09c3ce" providerId="ADAL" clId="{92930D72-55CF-4E7D-BCE4-F17C02E58316}" dt="2023-11-19T20:37:34.297" v="526" actId="478"/>
          <ac:spMkLst>
            <pc:docMk/>
            <pc:sldMk cId="3774446979" sldId="258"/>
            <ac:spMk id="32" creationId="{00B7331D-2A0C-20B3-6AEC-26D0A98D2572}"/>
          </ac:spMkLst>
        </pc:spChg>
        <pc:spChg chg="del mod">
          <ac:chgData name="Birrer Seppi" userId="baa0383f-0afe-4fef-8b68-0c969d09c3ce" providerId="ADAL" clId="{92930D72-55CF-4E7D-BCE4-F17C02E58316}" dt="2023-11-19T20:37:34.297" v="526" actId="478"/>
          <ac:spMkLst>
            <pc:docMk/>
            <pc:sldMk cId="3774446979" sldId="258"/>
            <ac:spMk id="33" creationId="{107EA20E-A274-C4B2-6DB0-91412BC34851}"/>
          </ac:spMkLst>
        </pc:spChg>
        <pc:spChg chg="del mod">
          <ac:chgData name="Birrer Seppi" userId="baa0383f-0afe-4fef-8b68-0c969d09c3ce" providerId="ADAL" clId="{92930D72-55CF-4E7D-BCE4-F17C02E58316}" dt="2023-11-19T20:37:34.297" v="526" actId="478"/>
          <ac:spMkLst>
            <pc:docMk/>
            <pc:sldMk cId="3774446979" sldId="258"/>
            <ac:spMk id="34" creationId="{8AC3CDF2-88B6-4C56-2C8E-B6A3023E3B4C}"/>
          </ac:spMkLst>
        </pc:spChg>
        <pc:spChg chg="del mod">
          <ac:chgData name="Birrer Seppi" userId="baa0383f-0afe-4fef-8b68-0c969d09c3ce" providerId="ADAL" clId="{92930D72-55CF-4E7D-BCE4-F17C02E58316}" dt="2023-11-19T20:37:34.297" v="526" actId="478"/>
          <ac:spMkLst>
            <pc:docMk/>
            <pc:sldMk cId="3774446979" sldId="258"/>
            <ac:spMk id="35" creationId="{87E7F54A-8C31-8F73-2EA3-26CD6CF78C1C}"/>
          </ac:spMkLst>
        </pc:spChg>
        <pc:spChg chg="del mod">
          <ac:chgData name="Birrer Seppi" userId="baa0383f-0afe-4fef-8b68-0c969d09c3ce" providerId="ADAL" clId="{92930D72-55CF-4E7D-BCE4-F17C02E58316}" dt="2023-11-19T20:08:37.382" v="509" actId="478"/>
          <ac:spMkLst>
            <pc:docMk/>
            <pc:sldMk cId="3774446979" sldId="258"/>
            <ac:spMk id="36" creationId="{B7F1403B-883B-A4CD-8357-46D5704325CD}"/>
          </ac:spMkLst>
        </pc:spChg>
        <pc:spChg chg="del mod">
          <ac:chgData name="Birrer Seppi" userId="baa0383f-0afe-4fef-8b68-0c969d09c3ce" providerId="ADAL" clId="{92930D72-55CF-4E7D-BCE4-F17C02E58316}" dt="2023-11-19T20:38:05.407" v="532" actId="478"/>
          <ac:spMkLst>
            <pc:docMk/>
            <pc:sldMk cId="3774446979" sldId="258"/>
            <ac:spMk id="37" creationId="{8D099E98-7F81-17B1-8EEE-1B34288DDD80}"/>
          </ac:spMkLst>
        </pc:spChg>
        <pc:spChg chg="add del mod">
          <ac:chgData name="Birrer Seppi" userId="baa0383f-0afe-4fef-8b68-0c969d09c3ce" providerId="ADAL" clId="{92930D72-55CF-4E7D-BCE4-F17C02E58316}" dt="2023-11-19T20:37:49.457" v="527" actId="478"/>
          <ac:spMkLst>
            <pc:docMk/>
            <pc:sldMk cId="3774446979" sldId="258"/>
            <ac:spMk id="38" creationId="{5063C639-EB08-B615-53A8-1EBAB32FB7EA}"/>
          </ac:spMkLst>
        </pc:spChg>
        <pc:spChg chg="del mod">
          <ac:chgData name="Birrer Seppi" userId="baa0383f-0afe-4fef-8b68-0c969d09c3ce" providerId="ADAL" clId="{92930D72-55CF-4E7D-BCE4-F17C02E58316}" dt="2023-11-19T20:37:34.297" v="526" actId="478"/>
          <ac:spMkLst>
            <pc:docMk/>
            <pc:sldMk cId="3774446979" sldId="258"/>
            <ac:spMk id="39" creationId="{2FBF4E74-5412-3584-FC6A-BCE6D20D7044}"/>
          </ac:spMkLst>
        </pc:spChg>
        <pc:spChg chg="del mod">
          <ac:chgData name="Birrer Seppi" userId="baa0383f-0afe-4fef-8b68-0c969d09c3ce" providerId="ADAL" clId="{92930D72-55CF-4E7D-BCE4-F17C02E58316}" dt="2023-11-19T20:37:54.822" v="529" actId="478"/>
          <ac:spMkLst>
            <pc:docMk/>
            <pc:sldMk cId="3774446979" sldId="258"/>
            <ac:spMk id="40" creationId="{434FF5C6-2E50-E1BE-4A06-41875DF9D14E}"/>
          </ac:spMkLst>
        </pc:spChg>
        <pc:spChg chg="add mod">
          <ac:chgData name="Birrer Seppi" userId="baa0383f-0afe-4fef-8b68-0c969d09c3ce" providerId="ADAL" clId="{92930D72-55CF-4E7D-BCE4-F17C02E58316}" dt="2023-12-01T12:49:46.714" v="809"/>
          <ac:spMkLst>
            <pc:docMk/>
            <pc:sldMk cId="3774446979" sldId="258"/>
            <ac:spMk id="41" creationId="{CD941805-6885-6F1B-E789-DDF69A8D2B11}"/>
          </ac:spMkLst>
        </pc:spChg>
        <pc:spChg chg="add mod">
          <ac:chgData name="Birrer Seppi" userId="baa0383f-0afe-4fef-8b68-0c969d09c3ce" providerId="ADAL" clId="{92930D72-55CF-4E7D-BCE4-F17C02E58316}" dt="2023-12-01T12:49:46.714" v="809"/>
          <ac:spMkLst>
            <pc:docMk/>
            <pc:sldMk cId="3774446979" sldId="258"/>
            <ac:spMk id="42" creationId="{5FB8E985-F0CD-5605-5CAC-3B8439F8DC2E}"/>
          </ac:spMkLst>
        </pc:spChg>
        <pc:spChg chg="add mod">
          <ac:chgData name="Birrer Seppi" userId="baa0383f-0afe-4fef-8b68-0c969d09c3ce" providerId="ADAL" clId="{92930D72-55CF-4E7D-BCE4-F17C02E58316}" dt="2023-12-01T12:49:46.714" v="809"/>
          <ac:spMkLst>
            <pc:docMk/>
            <pc:sldMk cId="3774446979" sldId="258"/>
            <ac:spMk id="43" creationId="{2A4F722D-8149-1870-A34A-F874BAFD834A}"/>
          </ac:spMkLst>
        </pc:spChg>
        <pc:spChg chg="add mod">
          <ac:chgData name="Birrer Seppi" userId="baa0383f-0afe-4fef-8b68-0c969d09c3ce" providerId="ADAL" clId="{92930D72-55CF-4E7D-BCE4-F17C02E58316}" dt="2023-12-01T12:49:46.714" v="809"/>
          <ac:spMkLst>
            <pc:docMk/>
            <pc:sldMk cId="3774446979" sldId="258"/>
            <ac:spMk id="44" creationId="{428C39B0-6137-42D6-C26E-3E256722D7F8}"/>
          </ac:spMkLst>
        </pc:spChg>
        <pc:spChg chg="add mod">
          <ac:chgData name="Birrer Seppi" userId="baa0383f-0afe-4fef-8b68-0c969d09c3ce" providerId="ADAL" clId="{92930D72-55CF-4E7D-BCE4-F17C02E58316}" dt="2023-11-19T20:40:23.001" v="566" actId="1076"/>
          <ac:spMkLst>
            <pc:docMk/>
            <pc:sldMk cId="3774446979" sldId="258"/>
            <ac:spMk id="45" creationId="{F4D42A18-8E4C-58C3-EBD8-2F1A75A1F068}"/>
          </ac:spMkLst>
        </pc:spChg>
        <pc:spChg chg="add mod">
          <ac:chgData name="Birrer Seppi" userId="baa0383f-0afe-4fef-8b68-0c969d09c3ce" providerId="ADAL" clId="{92930D72-55CF-4E7D-BCE4-F17C02E58316}" dt="2023-12-01T12:49:46.714" v="809"/>
          <ac:spMkLst>
            <pc:docMk/>
            <pc:sldMk cId="3774446979" sldId="258"/>
            <ac:spMk id="46" creationId="{27E83D8B-AF0F-0C6E-5007-C733166347E9}"/>
          </ac:spMkLst>
        </pc:spChg>
        <pc:spChg chg="add mod">
          <ac:chgData name="Birrer Seppi" userId="baa0383f-0afe-4fef-8b68-0c969d09c3ce" providerId="ADAL" clId="{92930D72-55CF-4E7D-BCE4-F17C02E58316}" dt="2023-12-01T12:49:46.714" v="809"/>
          <ac:spMkLst>
            <pc:docMk/>
            <pc:sldMk cId="3774446979" sldId="258"/>
            <ac:spMk id="47" creationId="{27911102-5FD9-A601-EC25-E10D7E756850}"/>
          </ac:spMkLst>
        </pc:spChg>
        <pc:spChg chg="add mod">
          <ac:chgData name="Birrer Seppi" userId="baa0383f-0afe-4fef-8b68-0c969d09c3ce" providerId="ADAL" clId="{92930D72-55CF-4E7D-BCE4-F17C02E58316}" dt="2023-12-01T12:49:46.714" v="809"/>
          <ac:spMkLst>
            <pc:docMk/>
            <pc:sldMk cId="3774446979" sldId="258"/>
            <ac:spMk id="48" creationId="{6FDF255D-FB5A-594A-5ED3-DBD3FABD1ECA}"/>
          </ac:spMkLst>
        </pc:spChg>
        <pc:spChg chg="add mod">
          <ac:chgData name="Birrer Seppi" userId="baa0383f-0afe-4fef-8b68-0c969d09c3ce" providerId="ADAL" clId="{92930D72-55CF-4E7D-BCE4-F17C02E58316}" dt="2023-12-01T12:49:46.714" v="809"/>
          <ac:spMkLst>
            <pc:docMk/>
            <pc:sldMk cId="3774446979" sldId="258"/>
            <ac:spMk id="49" creationId="{90A55306-2084-F182-E9C5-9D981738F21C}"/>
          </ac:spMkLst>
        </pc:spChg>
        <pc:spChg chg="add mod">
          <ac:chgData name="Birrer Seppi" userId="baa0383f-0afe-4fef-8b68-0c969d09c3ce" providerId="ADAL" clId="{92930D72-55CF-4E7D-BCE4-F17C02E58316}" dt="2023-11-19T20:40:23.001" v="566" actId="1076"/>
          <ac:spMkLst>
            <pc:docMk/>
            <pc:sldMk cId="3774446979" sldId="258"/>
            <ac:spMk id="50" creationId="{CB53E15D-A6A9-A8FC-7852-23706A61AF7E}"/>
          </ac:spMkLst>
        </pc:spChg>
        <pc:spChg chg="add mod">
          <ac:chgData name="Birrer Seppi" userId="baa0383f-0afe-4fef-8b68-0c969d09c3ce" providerId="ADAL" clId="{92930D72-55CF-4E7D-BCE4-F17C02E58316}" dt="2023-12-01T12:49:46.714" v="809"/>
          <ac:spMkLst>
            <pc:docMk/>
            <pc:sldMk cId="3774446979" sldId="258"/>
            <ac:spMk id="51" creationId="{C7A43825-982F-E6B5-3D5D-6B4D9E414323}"/>
          </ac:spMkLst>
        </pc:spChg>
        <pc:spChg chg="add mod">
          <ac:chgData name="Birrer Seppi" userId="baa0383f-0afe-4fef-8b68-0c969d09c3ce" providerId="ADAL" clId="{92930D72-55CF-4E7D-BCE4-F17C02E58316}" dt="2023-12-01T12:49:46.714" v="809"/>
          <ac:spMkLst>
            <pc:docMk/>
            <pc:sldMk cId="3774446979" sldId="258"/>
            <ac:spMk id="52" creationId="{FC9D15B2-863F-0306-4848-197830402991}"/>
          </ac:spMkLst>
        </pc:spChg>
        <pc:spChg chg="add mod">
          <ac:chgData name="Birrer Seppi" userId="baa0383f-0afe-4fef-8b68-0c969d09c3ce" providerId="ADAL" clId="{92930D72-55CF-4E7D-BCE4-F17C02E58316}" dt="2023-12-01T12:49:46.714" v="809"/>
          <ac:spMkLst>
            <pc:docMk/>
            <pc:sldMk cId="3774446979" sldId="258"/>
            <ac:spMk id="53" creationId="{8D300781-DE41-3445-8A4C-B15BFBF18B53}"/>
          </ac:spMkLst>
        </pc:spChg>
        <pc:spChg chg="add mod">
          <ac:chgData name="Birrer Seppi" userId="baa0383f-0afe-4fef-8b68-0c969d09c3ce" providerId="ADAL" clId="{92930D72-55CF-4E7D-BCE4-F17C02E58316}" dt="2023-12-01T12:49:46.714" v="809"/>
          <ac:spMkLst>
            <pc:docMk/>
            <pc:sldMk cId="3774446979" sldId="258"/>
            <ac:spMk id="54" creationId="{89876A86-A6CC-AFD1-A899-6CA96EE3F335}"/>
          </ac:spMkLst>
        </pc:spChg>
        <pc:spChg chg="add mod">
          <ac:chgData name="Birrer Seppi" userId="baa0383f-0afe-4fef-8b68-0c969d09c3ce" providerId="ADAL" clId="{92930D72-55CF-4E7D-BCE4-F17C02E58316}" dt="2023-11-19T20:40:23.001" v="566" actId="1076"/>
          <ac:spMkLst>
            <pc:docMk/>
            <pc:sldMk cId="3774446979" sldId="258"/>
            <ac:spMk id="55" creationId="{D4C00BCD-0EEF-628F-3310-7F021067D686}"/>
          </ac:spMkLst>
        </pc:spChg>
        <pc:spChg chg="add mod">
          <ac:chgData name="Birrer Seppi" userId="baa0383f-0afe-4fef-8b68-0c969d09c3ce" providerId="ADAL" clId="{92930D72-55CF-4E7D-BCE4-F17C02E58316}" dt="2023-12-01T12:49:46.714" v="809"/>
          <ac:spMkLst>
            <pc:docMk/>
            <pc:sldMk cId="3774446979" sldId="258"/>
            <ac:spMk id="56" creationId="{97D72C61-F6BE-228E-7DB9-4E8D350ED6AE}"/>
          </ac:spMkLst>
        </pc:spChg>
        <pc:spChg chg="add mod">
          <ac:chgData name="Birrer Seppi" userId="baa0383f-0afe-4fef-8b68-0c969d09c3ce" providerId="ADAL" clId="{92930D72-55CF-4E7D-BCE4-F17C02E58316}" dt="2023-12-01T12:49:46.714" v="809"/>
          <ac:spMkLst>
            <pc:docMk/>
            <pc:sldMk cId="3774446979" sldId="258"/>
            <ac:spMk id="57" creationId="{C6F5A365-1D9B-7811-39EE-33037671D123}"/>
          </ac:spMkLst>
        </pc:spChg>
        <pc:spChg chg="add mod">
          <ac:chgData name="Birrer Seppi" userId="baa0383f-0afe-4fef-8b68-0c969d09c3ce" providerId="ADAL" clId="{92930D72-55CF-4E7D-BCE4-F17C02E58316}" dt="2023-12-01T12:49:46.714" v="809"/>
          <ac:spMkLst>
            <pc:docMk/>
            <pc:sldMk cId="3774446979" sldId="258"/>
            <ac:spMk id="58" creationId="{6A3F1700-19DE-317D-1B1B-82945EF17225}"/>
          </ac:spMkLst>
        </pc:spChg>
        <pc:spChg chg="add mod">
          <ac:chgData name="Birrer Seppi" userId="baa0383f-0afe-4fef-8b68-0c969d09c3ce" providerId="ADAL" clId="{92930D72-55CF-4E7D-BCE4-F17C02E58316}" dt="2023-11-19T20:40:23.001" v="566" actId="1076"/>
          <ac:spMkLst>
            <pc:docMk/>
            <pc:sldMk cId="3774446979" sldId="258"/>
            <ac:spMk id="59" creationId="{60512F27-8371-792D-51F1-A03A6CB35109}"/>
          </ac:spMkLst>
        </pc:spChg>
        <pc:graphicFrameChg chg="add del mod modGraphic">
          <ac:chgData name="Birrer Seppi" userId="baa0383f-0afe-4fef-8b68-0c969d09c3ce" providerId="ADAL" clId="{92930D72-55CF-4E7D-BCE4-F17C02E58316}" dt="2023-11-19T19:45:36.060" v="351" actId="478"/>
          <ac:graphicFrameMkLst>
            <pc:docMk/>
            <pc:sldMk cId="3774446979" sldId="258"/>
            <ac:graphicFrameMk id="8" creationId="{F07D193E-C76D-1FC2-19CF-950EC0BBE701}"/>
          </ac:graphicFrameMkLst>
        </pc:graphicFrameChg>
        <pc:graphicFrameChg chg="add mod ord modGraphic">
          <ac:chgData name="Birrer Seppi" userId="baa0383f-0afe-4fef-8b68-0c969d09c3ce" providerId="ADAL" clId="{92930D72-55CF-4E7D-BCE4-F17C02E58316}" dt="2023-11-19T20:46:06.078" v="655" actId="1076"/>
          <ac:graphicFrameMkLst>
            <pc:docMk/>
            <pc:sldMk cId="3774446979" sldId="258"/>
            <ac:graphicFrameMk id="9" creationId="{76C833D4-62F8-6A76-E2FF-669E138B90A3}"/>
          </ac:graphicFrameMkLst>
        </pc:graphicFrameChg>
        <pc:picChg chg="add del mod">
          <ac:chgData name="Birrer Seppi" userId="baa0383f-0afe-4fef-8b68-0c969d09c3ce" providerId="ADAL" clId="{92930D72-55CF-4E7D-BCE4-F17C02E58316}" dt="2023-12-11T20:59:18.546" v="2917" actId="21"/>
          <ac:picMkLst>
            <pc:docMk/>
            <pc:sldMk cId="3774446979" sldId="258"/>
            <ac:picMk id="10" creationId="{A2BCA9C7-D45A-8581-F3F8-241B00AE9DFA}"/>
          </ac:picMkLst>
        </pc:picChg>
      </pc:sldChg>
      <pc:sldChg chg="addSp delSp modSp mod modTransition">
        <pc:chgData name="Birrer Seppi" userId="baa0383f-0afe-4fef-8b68-0c969d09c3ce" providerId="ADAL" clId="{92930D72-55CF-4E7D-BCE4-F17C02E58316}" dt="2023-12-11T20:57:01.981" v="2908" actId="171"/>
        <pc:sldMkLst>
          <pc:docMk/>
          <pc:sldMk cId="2693963641" sldId="260"/>
        </pc:sldMkLst>
        <pc:spChg chg="add mod ord">
          <ac:chgData name="Birrer Seppi" userId="baa0383f-0afe-4fef-8b68-0c969d09c3ce" providerId="ADAL" clId="{92930D72-55CF-4E7D-BCE4-F17C02E58316}" dt="2023-12-05T21:33:12.037" v="1995" actId="688"/>
          <ac:spMkLst>
            <pc:docMk/>
            <pc:sldMk cId="2693963641" sldId="260"/>
            <ac:spMk id="2" creationId="{914C6785-2A41-E7FA-9014-8BBA28A6083E}"/>
          </ac:spMkLst>
        </pc:spChg>
        <pc:spChg chg="add del mod">
          <ac:chgData name="Birrer Seppi" userId="baa0383f-0afe-4fef-8b68-0c969d09c3ce" providerId="ADAL" clId="{92930D72-55CF-4E7D-BCE4-F17C02E58316}" dt="2023-12-05T21:24:24.545" v="1763" actId="478"/>
          <ac:spMkLst>
            <pc:docMk/>
            <pc:sldMk cId="2693963641" sldId="260"/>
            <ac:spMk id="3" creationId="{AF5EB00B-909F-F242-DE8D-EE60F658D9B0}"/>
          </ac:spMkLst>
        </pc:spChg>
        <pc:spChg chg="add del mod">
          <ac:chgData name="Birrer Seppi" userId="baa0383f-0afe-4fef-8b68-0c969d09c3ce" providerId="ADAL" clId="{92930D72-55CF-4E7D-BCE4-F17C02E58316}" dt="2023-11-19T20:00:31.249" v="457" actId="478"/>
          <ac:spMkLst>
            <pc:docMk/>
            <pc:sldMk cId="2693963641" sldId="260"/>
            <ac:spMk id="3" creationId="{B2C67145-C901-BE9E-DD48-8BD2F7DD788F}"/>
          </ac:spMkLst>
        </pc:spChg>
        <pc:spChg chg="add mod">
          <ac:chgData name="Birrer Seppi" userId="baa0383f-0afe-4fef-8b68-0c969d09c3ce" providerId="ADAL" clId="{92930D72-55CF-4E7D-BCE4-F17C02E58316}" dt="2023-12-11T20:53:03.730" v="2878" actId="1076"/>
          <ac:spMkLst>
            <pc:docMk/>
            <pc:sldMk cId="2693963641" sldId="260"/>
            <ac:spMk id="3" creationId="{B36C97CE-AE32-FB3C-38F6-84D89C2BACBE}"/>
          </ac:spMkLst>
        </pc:spChg>
        <pc:spChg chg="add del mod">
          <ac:chgData name="Birrer Seppi" userId="baa0383f-0afe-4fef-8b68-0c969d09c3ce" providerId="ADAL" clId="{92930D72-55CF-4E7D-BCE4-F17C02E58316}" dt="2023-12-11T20:52:59.734" v="2877" actId="478"/>
          <ac:spMkLst>
            <pc:docMk/>
            <pc:sldMk cId="2693963641" sldId="260"/>
            <ac:spMk id="4" creationId="{19862102-640D-0226-18FE-C586523E69D8}"/>
          </ac:spMkLst>
        </pc:spChg>
        <pc:spChg chg="add del mod">
          <ac:chgData name="Birrer Seppi" userId="baa0383f-0afe-4fef-8b68-0c969d09c3ce" providerId="ADAL" clId="{92930D72-55CF-4E7D-BCE4-F17C02E58316}" dt="2023-11-19T20:00:33.767" v="458" actId="478"/>
          <ac:spMkLst>
            <pc:docMk/>
            <pc:sldMk cId="2693963641" sldId="260"/>
            <ac:spMk id="4" creationId="{37AB7247-D32B-5267-F8BF-63611A437149}"/>
          </ac:spMkLst>
        </pc:spChg>
        <pc:spChg chg="add mod">
          <ac:chgData name="Birrer Seppi" userId="baa0383f-0afe-4fef-8b68-0c969d09c3ce" providerId="ADAL" clId="{92930D72-55CF-4E7D-BCE4-F17C02E58316}" dt="2023-12-07T16:32:37.998" v="2604" actId="20577"/>
          <ac:spMkLst>
            <pc:docMk/>
            <pc:sldMk cId="2693963641" sldId="260"/>
            <ac:spMk id="5" creationId="{22035A76-5C97-64EB-ECE7-75510184D001}"/>
          </ac:spMkLst>
        </pc:spChg>
        <pc:spChg chg="del">
          <ac:chgData name="Birrer Seppi" userId="baa0383f-0afe-4fef-8b68-0c969d09c3ce" providerId="ADAL" clId="{92930D72-55CF-4E7D-BCE4-F17C02E58316}" dt="2023-11-19T19:13:06.698" v="195" actId="478"/>
          <ac:spMkLst>
            <pc:docMk/>
            <pc:sldMk cId="2693963641" sldId="260"/>
            <ac:spMk id="5" creationId="{37080395-750E-C767-FFD0-D9E34BB1DEB4}"/>
          </ac:spMkLst>
        </pc:spChg>
        <pc:spChg chg="add mod ord">
          <ac:chgData name="Birrer Seppi" userId="baa0383f-0afe-4fef-8b68-0c969d09c3ce" providerId="ADAL" clId="{92930D72-55CF-4E7D-BCE4-F17C02E58316}" dt="2023-12-11T20:57:01.981" v="2908" actId="171"/>
          <ac:spMkLst>
            <pc:docMk/>
            <pc:sldMk cId="2693963641" sldId="260"/>
            <ac:spMk id="7" creationId="{E3DA8C96-9A67-8C8F-DD38-C7BC1D280CC6}"/>
          </ac:spMkLst>
        </pc:spChg>
        <pc:spChg chg="del mod">
          <ac:chgData name="Birrer Seppi" userId="baa0383f-0afe-4fef-8b68-0c969d09c3ce" providerId="ADAL" clId="{92930D72-55CF-4E7D-BCE4-F17C02E58316}" dt="2023-11-19T20:40:39.978" v="568" actId="478"/>
          <ac:spMkLst>
            <pc:docMk/>
            <pc:sldMk cId="2693963641" sldId="260"/>
            <ac:spMk id="7" creationId="{F32787EF-EA81-BB69-1CF0-B60837738786}"/>
          </ac:spMkLst>
        </pc:spChg>
        <pc:spChg chg="del mod">
          <ac:chgData name="Birrer Seppi" userId="baa0383f-0afe-4fef-8b68-0c969d09c3ce" providerId="ADAL" clId="{92930D72-55CF-4E7D-BCE4-F17C02E58316}" dt="2023-11-19T20:40:39.978" v="568" actId="478"/>
          <ac:spMkLst>
            <pc:docMk/>
            <pc:sldMk cId="2693963641" sldId="260"/>
            <ac:spMk id="8" creationId="{BF5FBB19-78F0-A9FE-952C-CF16A15D2C83}"/>
          </ac:spMkLst>
        </pc:spChg>
        <pc:spChg chg="del mod">
          <ac:chgData name="Birrer Seppi" userId="baa0383f-0afe-4fef-8b68-0c969d09c3ce" providerId="ADAL" clId="{92930D72-55CF-4E7D-BCE4-F17C02E58316}" dt="2023-11-19T20:40:39.978" v="568" actId="478"/>
          <ac:spMkLst>
            <pc:docMk/>
            <pc:sldMk cId="2693963641" sldId="260"/>
            <ac:spMk id="9" creationId="{9790A749-8FCE-CE14-1098-8DBC8905DADF}"/>
          </ac:spMkLst>
        </pc:spChg>
        <pc:spChg chg="del mod">
          <ac:chgData name="Birrer Seppi" userId="baa0383f-0afe-4fef-8b68-0c969d09c3ce" providerId="ADAL" clId="{92930D72-55CF-4E7D-BCE4-F17C02E58316}" dt="2023-11-19T20:40:39.978" v="568" actId="478"/>
          <ac:spMkLst>
            <pc:docMk/>
            <pc:sldMk cId="2693963641" sldId="260"/>
            <ac:spMk id="10" creationId="{1A5C1F24-5381-DCBF-191A-F3CB1B055B43}"/>
          </ac:spMkLst>
        </pc:spChg>
        <pc:spChg chg="mod">
          <ac:chgData name="Birrer Seppi" userId="baa0383f-0afe-4fef-8b68-0c969d09c3ce" providerId="ADAL" clId="{92930D72-55CF-4E7D-BCE4-F17C02E58316}" dt="2023-11-19T19:19:19.565" v="252" actId="1076"/>
          <ac:spMkLst>
            <pc:docMk/>
            <pc:sldMk cId="2693963641" sldId="260"/>
            <ac:spMk id="11" creationId="{A6D05C03-5A17-2C96-5E13-1C6B162ACFFF}"/>
          </ac:spMkLst>
        </pc:spChg>
        <pc:spChg chg="del mod">
          <ac:chgData name="Birrer Seppi" userId="baa0383f-0afe-4fef-8b68-0c969d09c3ce" providerId="ADAL" clId="{92930D72-55CF-4E7D-BCE4-F17C02E58316}" dt="2023-11-19T20:40:39.978" v="568" actId="478"/>
          <ac:spMkLst>
            <pc:docMk/>
            <pc:sldMk cId="2693963641" sldId="260"/>
            <ac:spMk id="13" creationId="{9CEBAE10-DECC-A2D3-1A17-A5A4A3B78AAA}"/>
          </ac:spMkLst>
        </pc:spChg>
        <pc:spChg chg="del mod">
          <ac:chgData name="Birrer Seppi" userId="baa0383f-0afe-4fef-8b68-0c969d09c3ce" providerId="ADAL" clId="{92930D72-55CF-4E7D-BCE4-F17C02E58316}" dt="2023-11-19T20:40:39.978" v="568" actId="478"/>
          <ac:spMkLst>
            <pc:docMk/>
            <pc:sldMk cId="2693963641" sldId="260"/>
            <ac:spMk id="14" creationId="{4138D851-6471-5A3C-01AF-8D502CDE8587}"/>
          </ac:spMkLst>
        </pc:spChg>
        <pc:spChg chg="del mod">
          <ac:chgData name="Birrer Seppi" userId="baa0383f-0afe-4fef-8b68-0c969d09c3ce" providerId="ADAL" clId="{92930D72-55CF-4E7D-BCE4-F17C02E58316}" dt="2023-11-19T20:40:39.978" v="568" actId="478"/>
          <ac:spMkLst>
            <pc:docMk/>
            <pc:sldMk cId="2693963641" sldId="260"/>
            <ac:spMk id="15" creationId="{660BE155-A9B4-17BE-FC82-F8AE9A34AEE2}"/>
          </ac:spMkLst>
        </pc:spChg>
        <pc:spChg chg="add del mod">
          <ac:chgData name="Birrer Seppi" userId="baa0383f-0afe-4fef-8b68-0c969d09c3ce" providerId="ADAL" clId="{92930D72-55CF-4E7D-BCE4-F17C02E58316}" dt="2023-11-19T20:00:35.352" v="459" actId="478"/>
          <ac:spMkLst>
            <pc:docMk/>
            <pc:sldMk cId="2693963641" sldId="260"/>
            <ac:spMk id="16" creationId="{3BEF63D3-4B3F-09D4-E900-F94D7AC86DB9}"/>
          </ac:spMkLst>
        </pc:spChg>
        <pc:spChg chg="add del mod">
          <ac:chgData name="Birrer Seppi" userId="baa0383f-0afe-4fef-8b68-0c969d09c3ce" providerId="ADAL" clId="{92930D72-55CF-4E7D-BCE4-F17C02E58316}" dt="2023-11-19T19:42:14.960" v="307" actId="478"/>
          <ac:spMkLst>
            <pc:docMk/>
            <pc:sldMk cId="2693963641" sldId="260"/>
            <ac:spMk id="17" creationId="{E5138B5C-457B-13A1-D72E-FEABB930550E}"/>
          </ac:spMkLst>
        </pc:spChg>
        <pc:spChg chg="add del mod">
          <ac:chgData name="Birrer Seppi" userId="baa0383f-0afe-4fef-8b68-0c969d09c3ce" providerId="ADAL" clId="{92930D72-55CF-4E7D-BCE4-F17C02E58316}" dt="2023-11-19T20:00:36.901" v="460" actId="478"/>
          <ac:spMkLst>
            <pc:docMk/>
            <pc:sldMk cId="2693963641" sldId="260"/>
            <ac:spMk id="18" creationId="{08395D42-37D1-E6E8-224A-621B380E0121}"/>
          </ac:spMkLst>
        </pc:spChg>
        <pc:spChg chg="add del mod">
          <ac:chgData name="Birrer Seppi" userId="baa0383f-0afe-4fef-8b68-0c969d09c3ce" providerId="ADAL" clId="{92930D72-55CF-4E7D-BCE4-F17C02E58316}" dt="2023-11-19T20:00:40.020" v="461" actId="478"/>
          <ac:spMkLst>
            <pc:docMk/>
            <pc:sldMk cId="2693963641" sldId="260"/>
            <ac:spMk id="19" creationId="{F8B4FACC-4752-9AF9-76DF-906FF4BECB40}"/>
          </ac:spMkLst>
        </pc:spChg>
        <pc:spChg chg="del mod">
          <ac:chgData name="Birrer Seppi" userId="baa0383f-0afe-4fef-8b68-0c969d09c3ce" providerId="ADAL" clId="{92930D72-55CF-4E7D-BCE4-F17C02E58316}" dt="2023-11-19T20:40:39.978" v="568" actId="478"/>
          <ac:spMkLst>
            <pc:docMk/>
            <pc:sldMk cId="2693963641" sldId="260"/>
            <ac:spMk id="20" creationId="{C7ADAFC8-C0B2-D4B6-97D1-3F6965B6C573}"/>
          </ac:spMkLst>
        </pc:spChg>
        <pc:spChg chg="del">
          <ac:chgData name="Birrer Seppi" userId="baa0383f-0afe-4fef-8b68-0c969d09c3ce" providerId="ADAL" clId="{92930D72-55CF-4E7D-BCE4-F17C02E58316}" dt="2023-11-19T19:13:08.856" v="196" actId="478"/>
          <ac:spMkLst>
            <pc:docMk/>
            <pc:sldMk cId="2693963641" sldId="260"/>
            <ac:spMk id="21" creationId="{51602504-C20E-821B-9BBE-AEA81BC5E3FF}"/>
          </ac:spMkLst>
        </pc:spChg>
        <pc:spChg chg="add del mod ord">
          <ac:chgData name="Birrer Seppi" userId="baa0383f-0afe-4fef-8b68-0c969d09c3ce" providerId="ADAL" clId="{92930D72-55CF-4E7D-BCE4-F17C02E58316}" dt="2023-11-20T08:33:21.582" v="716" actId="478"/>
          <ac:spMkLst>
            <pc:docMk/>
            <pc:sldMk cId="2693963641" sldId="260"/>
            <ac:spMk id="21" creationId="{B23185C4-C5A1-B081-4954-EE867E0B9429}"/>
          </ac:spMkLst>
        </pc:spChg>
        <pc:spChg chg="del mod">
          <ac:chgData name="Birrer Seppi" userId="baa0383f-0afe-4fef-8b68-0c969d09c3ce" providerId="ADAL" clId="{92930D72-55CF-4E7D-BCE4-F17C02E58316}" dt="2023-11-19T19:13:23.931" v="201" actId="478"/>
          <ac:spMkLst>
            <pc:docMk/>
            <pc:sldMk cId="2693963641" sldId="260"/>
            <ac:spMk id="22" creationId="{4D5D61E0-8FDC-E237-CF2D-6FD2655B3385}"/>
          </ac:spMkLst>
        </pc:spChg>
        <pc:spChg chg="add mod ord">
          <ac:chgData name="Birrer Seppi" userId="baa0383f-0afe-4fef-8b68-0c969d09c3ce" providerId="ADAL" clId="{92930D72-55CF-4E7D-BCE4-F17C02E58316}" dt="2023-12-11T20:51:53.678" v="2872" actId="20577"/>
          <ac:spMkLst>
            <pc:docMk/>
            <pc:sldMk cId="2693963641" sldId="260"/>
            <ac:spMk id="22" creationId="{506402F6-3C6D-57F4-CCF7-7586CE543F41}"/>
          </ac:spMkLst>
        </pc:spChg>
        <pc:spChg chg="add del mod ord">
          <ac:chgData name="Birrer Seppi" userId="baa0383f-0afe-4fef-8b68-0c969d09c3ce" providerId="ADAL" clId="{92930D72-55CF-4E7D-BCE4-F17C02E58316}" dt="2023-11-20T08:34:06.717" v="728" actId="478"/>
          <ac:spMkLst>
            <pc:docMk/>
            <pc:sldMk cId="2693963641" sldId="260"/>
            <ac:spMk id="23" creationId="{4E850430-8FEF-7201-0F28-D78FB5B24915}"/>
          </ac:spMkLst>
        </pc:spChg>
        <pc:spChg chg="del mod">
          <ac:chgData name="Birrer Seppi" userId="baa0383f-0afe-4fef-8b68-0c969d09c3ce" providerId="ADAL" clId="{92930D72-55CF-4E7D-BCE4-F17C02E58316}" dt="2023-11-19T19:13:21.335" v="200" actId="478"/>
          <ac:spMkLst>
            <pc:docMk/>
            <pc:sldMk cId="2693963641" sldId="260"/>
            <ac:spMk id="23" creationId="{82B32C46-8892-33A5-802E-23DC57C8F821}"/>
          </ac:spMkLst>
        </pc:spChg>
        <pc:spChg chg="add mod ord">
          <ac:chgData name="Birrer Seppi" userId="baa0383f-0afe-4fef-8b68-0c969d09c3ce" providerId="ADAL" clId="{92930D72-55CF-4E7D-BCE4-F17C02E58316}" dt="2023-11-19T20:48:48.455" v="685" actId="166"/>
          <ac:spMkLst>
            <pc:docMk/>
            <pc:sldMk cId="2693963641" sldId="260"/>
            <ac:spMk id="24" creationId="{036471FD-8D34-7E62-F117-C87B47B3B436}"/>
          </ac:spMkLst>
        </pc:spChg>
        <pc:spChg chg="del">
          <ac:chgData name="Birrer Seppi" userId="baa0383f-0afe-4fef-8b68-0c969d09c3ce" providerId="ADAL" clId="{92930D72-55CF-4E7D-BCE4-F17C02E58316}" dt="2023-11-19T19:13:19.499" v="199" actId="478"/>
          <ac:spMkLst>
            <pc:docMk/>
            <pc:sldMk cId="2693963641" sldId="260"/>
            <ac:spMk id="24" creationId="{87FA3E69-BED8-1D7C-2872-70868BC1C25C}"/>
          </ac:spMkLst>
        </pc:spChg>
        <pc:spChg chg="add mod ord">
          <ac:chgData name="Birrer Seppi" userId="baa0383f-0afe-4fef-8b68-0c969d09c3ce" providerId="ADAL" clId="{92930D72-55CF-4E7D-BCE4-F17C02E58316}" dt="2023-11-19T20:48:48.455" v="685" actId="166"/>
          <ac:spMkLst>
            <pc:docMk/>
            <pc:sldMk cId="2693963641" sldId="260"/>
            <ac:spMk id="25" creationId="{ACA52CEB-36C2-90BD-D18E-FB35D15A21AB}"/>
          </ac:spMkLst>
        </pc:spChg>
        <pc:spChg chg="del">
          <ac:chgData name="Birrer Seppi" userId="baa0383f-0afe-4fef-8b68-0c969d09c3ce" providerId="ADAL" clId="{92930D72-55CF-4E7D-BCE4-F17C02E58316}" dt="2023-11-19T19:13:25.371" v="202" actId="478"/>
          <ac:spMkLst>
            <pc:docMk/>
            <pc:sldMk cId="2693963641" sldId="260"/>
            <ac:spMk id="25" creationId="{F48D0472-11F6-5DF6-FE56-186B8C23AC2C}"/>
          </ac:spMkLst>
        </pc:spChg>
        <pc:spChg chg="add del mod">
          <ac:chgData name="Birrer Seppi" userId="baa0383f-0afe-4fef-8b68-0c969d09c3ce" providerId="ADAL" clId="{92930D72-55CF-4E7D-BCE4-F17C02E58316}" dt="2023-12-01T12:49:46.714" v="809"/>
          <ac:spMkLst>
            <pc:docMk/>
            <pc:sldMk cId="2693963641" sldId="260"/>
            <ac:spMk id="26" creationId="{39552A7F-CE6C-36DB-561C-E68045E36F2E}"/>
          </ac:spMkLst>
        </pc:spChg>
        <pc:spChg chg="add del mod">
          <ac:chgData name="Birrer Seppi" userId="baa0383f-0afe-4fef-8b68-0c969d09c3ce" providerId="ADAL" clId="{92930D72-55CF-4E7D-BCE4-F17C02E58316}" dt="2023-12-01T12:49:46.714" v="809"/>
          <ac:spMkLst>
            <pc:docMk/>
            <pc:sldMk cId="2693963641" sldId="260"/>
            <ac:spMk id="27" creationId="{4C23CFDA-3161-8314-4718-50D3F1DF762F}"/>
          </ac:spMkLst>
        </pc:spChg>
        <pc:spChg chg="add del mod">
          <ac:chgData name="Birrer Seppi" userId="baa0383f-0afe-4fef-8b68-0c969d09c3ce" providerId="ADAL" clId="{92930D72-55CF-4E7D-BCE4-F17C02E58316}" dt="2023-12-01T12:49:46.714" v="809"/>
          <ac:spMkLst>
            <pc:docMk/>
            <pc:sldMk cId="2693963641" sldId="260"/>
            <ac:spMk id="28" creationId="{3D060955-7C8D-1B5D-0191-659667F0843B}"/>
          </ac:spMkLst>
        </pc:spChg>
        <pc:spChg chg="add del mod">
          <ac:chgData name="Birrer Seppi" userId="baa0383f-0afe-4fef-8b68-0c969d09c3ce" providerId="ADAL" clId="{92930D72-55CF-4E7D-BCE4-F17C02E58316}" dt="2023-12-01T12:49:46.714" v="809"/>
          <ac:spMkLst>
            <pc:docMk/>
            <pc:sldMk cId="2693963641" sldId="260"/>
            <ac:spMk id="29" creationId="{73E3A1BA-B73E-7928-5B86-FE6F8E8EE171}"/>
          </ac:spMkLst>
        </pc:spChg>
        <pc:spChg chg="add del mod">
          <ac:chgData name="Birrer Seppi" userId="baa0383f-0afe-4fef-8b68-0c969d09c3ce" providerId="ADAL" clId="{92930D72-55CF-4E7D-BCE4-F17C02E58316}" dt="2023-12-01T12:49:46.714" v="809"/>
          <ac:spMkLst>
            <pc:docMk/>
            <pc:sldMk cId="2693963641" sldId="260"/>
            <ac:spMk id="30" creationId="{8344AF01-3369-C24D-AA2B-A0D627ECDA5B}"/>
          </ac:spMkLst>
        </pc:spChg>
        <pc:spChg chg="add del mod">
          <ac:chgData name="Birrer Seppi" userId="baa0383f-0afe-4fef-8b68-0c969d09c3ce" providerId="ADAL" clId="{92930D72-55CF-4E7D-BCE4-F17C02E58316}" dt="2023-11-19T20:41:17.650" v="574" actId="1076"/>
          <ac:spMkLst>
            <pc:docMk/>
            <pc:sldMk cId="2693963641" sldId="260"/>
            <ac:spMk id="31" creationId="{8BBC6EA5-778D-F113-7770-CC5CC89B4AAA}"/>
          </ac:spMkLst>
        </pc:spChg>
        <pc:spChg chg="add del mod">
          <ac:chgData name="Birrer Seppi" userId="baa0383f-0afe-4fef-8b68-0c969d09c3ce" providerId="ADAL" clId="{92930D72-55CF-4E7D-BCE4-F17C02E58316}" dt="2023-12-01T12:49:46.714" v="809"/>
          <ac:spMkLst>
            <pc:docMk/>
            <pc:sldMk cId="2693963641" sldId="260"/>
            <ac:spMk id="32" creationId="{433D903A-64D9-33AB-D675-C677C6B84BE0}"/>
          </ac:spMkLst>
        </pc:spChg>
        <pc:spChg chg="add del mod">
          <ac:chgData name="Birrer Seppi" userId="baa0383f-0afe-4fef-8b68-0c969d09c3ce" providerId="ADAL" clId="{92930D72-55CF-4E7D-BCE4-F17C02E58316}" dt="2023-12-01T12:49:46.714" v="809"/>
          <ac:spMkLst>
            <pc:docMk/>
            <pc:sldMk cId="2693963641" sldId="260"/>
            <ac:spMk id="33" creationId="{2A2CA8FD-EC52-A1A1-8AA3-3F25ED9F669F}"/>
          </ac:spMkLst>
        </pc:spChg>
        <pc:spChg chg="add del mod">
          <ac:chgData name="Birrer Seppi" userId="baa0383f-0afe-4fef-8b68-0c969d09c3ce" providerId="ADAL" clId="{92930D72-55CF-4E7D-BCE4-F17C02E58316}" dt="2023-12-01T12:49:46.714" v="809"/>
          <ac:spMkLst>
            <pc:docMk/>
            <pc:sldMk cId="2693963641" sldId="260"/>
            <ac:spMk id="34" creationId="{FDBC11A1-F830-DDDD-DF6F-D775B4BC36BF}"/>
          </ac:spMkLst>
        </pc:spChg>
        <pc:spChg chg="add del mod ord">
          <ac:chgData name="Birrer Seppi" userId="baa0383f-0afe-4fef-8b68-0c969d09c3ce" providerId="ADAL" clId="{92930D72-55CF-4E7D-BCE4-F17C02E58316}" dt="2023-12-01T12:49:46.714" v="809"/>
          <ac:spMkLst>
            <pc:docMk/>
            <pc:sldMk cId="2693963641" sldId="260"/>
            <ac:spMk id="35" creationId="{C2F49B47-5E7E-E5E8-F327-E5167D46249E}"/>
          </ac:spMkLst>
        </pc:spChg>
        <pc:spChg chg="add del mod">
          <ac:chgData name="Birrer Seppi" userId="baa0383f-0afe-4fef-8b68-0c969d09c3ce" providerId="ADAL" clId="{92930D72-55CF-4E7D-BCE4-F17C02E58316}" dt="2023-11-19T20:41:17.650" v="574" actId="1076"/>
          <ac:spMkLst>
            <pc:docMk/>
            <pc:sldMk cId="2693963641" sldId="260"/>
            <ac:spMk id="36" creationId="{D0BD52ED-9730-B070-8DCC-A216A92D4FD9}"/>
          </ac:spMkLst>
        </pc:spChg>
        <pc:spChg chg="add del mod">
          <ac:chgData name="Birrer Seppi" userId="baa0383f-0afe-4fef-8b68-0c969d09c3ce" providerId="ADAL" clId="{92930D72-55CF-4E7D-BCE4-F17C02E58316}" dt="2023-12-01T12:49:46.714" v="809"/>
          <ac:spMkLst>
            <pc:docMk/>
            <pc:sldMk cId="2693963641" sldId="260"/>
            <ac:spMk id="37" creationId="{35129FC0-FA14-1BDF-3131-0ADD6E1E8297}"/>
          </ac:spMkLst>
        </pc:spChg>
        <pc:spChg chg="add del mod">
          <ac:chgData name="Birrer Seppi" userId="baa0383f-0afe-4fef-8b68-0c969d09c3ce" providerId="ADAL" clId="{92930D72-55CF-4E7D-BCE4-F17C02E58316}" dt="2023-12-01T12:49:46.714" v="809"/>
          <ac:spMkLst>
            <pc:docMk/>
            <pc:sldMk cId="2693963641" sldId="260"/>
            <ac:spMk id="38" creationId="{37B5394E-F419-D51C-07FB-3C7872C3A1C8}"/>
          </ac:spMkLst>
        </pc:spChg>
        <pc:spChg chg="add del mod">
          <ac:chgData name="Birrer Seppi" userId="baa0383f-0afe-4fef-8b68-0c969d09c3ce" providerId="ADAL" clId="{92930D72-55CF-4E7D-BCE4-F17C02E58316}" dt="2023-12-01T12:49:46.714" v="809"/>
          <ac:spMkLst>
            <pc:docMk/>
            <pc:sldMk cId="2693963641" sldId="260"/>
            <ac:spMk id="39" creationId="{1A878B0E-4EFE-6228-C4CE-36C7B8AFAC22}"/>
          </ac:spMkLst>
        </pc:spChg>
        <pc:spChg chg="add del mod">
          <ac:chgData name="Birrer Seppi" userId="baa0383f-0afe-4fef-8b68-0c969d09c3ce" providerId="ADAL" clId="{92930D72-55CF-4E7D-BCE4-F17C02E58316}" dt="2023-12-01T12:49:46.714" v="809"/>
          <ac:spMkLst>
            <pc:docMk/>
            <pc:sldMk cId="2693963641" sldId="260"/>
            <ac:spMk id="40" creationId="{8C3B1609-DF95-5BEB-0D22-3257D4E79AF1}"/>
          </ac:spMkLst>
        </pc:spChg>
        <pc:spChg chg="del mod">
          <ac:chgData name="Birrer Seppi" userId="baa0383f-0afe-4fef-8b68-0c969d09c3ce" providerId="ADAL" clId="{92930D72-55CF-4E7D-BCE4-F17C02E58316}" dt="2023-11-19T20:40:39.978" v="568" actId="478"/>
          <ac:spMkLst>
            <pc:docMk/>
            <pc:sldMk cId="2693963641" sldId="260"/>
            <ac:spMk id="41" creationId="{2A65FA42-CAAB-22A0-3751-088000A17DD7}"/>
          </ac:spMkLst>
        </pc:spChg>
        <pc:spChg chg="del mod">
          <ac:chgData name="Birrer Seppi" userId="baa0383f-0afe-4fef-8b68-0c969d09c3ce" providerId="ADAL" clId="{92930D72-55CF-4E7D-BCE4-F17C02E58316}" dt="2023-11-19T20:40:39.978" v="568" actId="478"/>
          <ac:spMkLst>
            <pc:docMk/>
            <pc:sldMk cId="2693963641" sldId="260"/>
            <ac:spMk id="42" creationId="{F0A757B2-2413-A1F1-36DF-454602565A69}"/>
          </ac:spMkLst>
        </pc:spChg>
        <pc:spChg chg="del mod">
          <ac:chgData name="Birrer Seppi" userId="baa0383f-0afe-4fef-8b68-0c969d09c3ce" providerId="ADAL" clId="{92930D72-55CF-4E7D-BCE4-F17C02E58316}" dt="2023-11-19T20:40:39.978" v="568" actId="478"/>
          <ac:spMkLst>
            <pc:docMk/>
            <pc:sldMk cId="2693963641" sldId="260"/>
            <ac:spMk id="43" creationId="{ACAC6423-4576-B73C-A4CA-E0C5C0CC54FE}"/>
          </ac:spMkLst>
        </pc:spChg>
        <pc:spChg chg="del mod">
          <ac:chgData name="Birrer Seppi" userId="baa0383f-0afe-4fef-8b68-0c969d09c3ce" providerId="ADAL" clId="{92930D72-55CF-4E7D-BCE4-F17C02E58316}" dt="2023-11-19T20:40:39.978" v="568" actId="478"/>
          <ac:spMkLst>
            <pc:docMk/>
            <pc:sldMk cId="2693963641" sldId="260"/>
            <ac:spMk id="44" creationId="{3C9C8ECC-D878-97C4-7D94-94B329A7C320}"/>
          </ac:spMkLst>
        </pc:spChg>
        <pc:spChg chg="del mod">
          <ac:chgData name="Birrer Seppi" userId="baa0383f-0afe-4fef-8b68-0c969d09c3ce" providerId="ADAL" clId="{92930D72-55CF-4E7D-BCE4-F17C02E58316}" dt="2023-11-19T20:40:39.978" v="568" actId="478"/>
          <ac:spMkLst>
            <pc:docMk/>
            <pc:sldMk cId="2693963641" sldId="260"/>
            <ac:spMk id="45" creationId="{14EFF0AF-AB99-DCC6-0EF9-D5FCC7EBFBE6}"/>
          </ac:spMkLst>
        </pc:spChg>
        <pc:spChg chg="del mod">
          <ac:chgData name="Birrer Seppi" userId="baa0383f-0afe-4fef-8b68-0c969d09c3ce" providerId="ADAL" clId="{92930D72-55CF-4E7D-BCE4-F17C02E58316}" dt="2023-11-19T20:40:39.978" v="568" actId="478"/>
          <ac:spMkLst>
            <pc:docMk/>
            <pc:sldMk cId="2693963641" sldId="260"/>
            <ac:spMk id="46" creationId="{0F6517B9-CB58-86F1-C7F8-25C723B03032}"/>
          </ac:spMkLst>
        </pc:spChg>
        <pc:spChg chg="del mod">
          <ac:chgData name="Birrer Seppi" userId="baa0383f-0afe-4fef-8b68-0c969d09c3ce" providerId="ADAL" clId="{92930D72-55CF-4E7D-BCE4-F17C02E58316}" dt="2023-11-19T20:40:39.978" v="568" actId="478"/>
          <ac:spMkLst>
            <pc:docMk/>
            <pc:sldMk cId="2693963641" sldId="260"/>
            <ac:spMk id="47" creationId="{216ECF72-DEE0-8E0C-4706-13587677FA72}"/>
          </ac:spMkLst>
        </pc:spChg>
        <pc:spChg chg="del mod">
          <ac:chgData name="Birrer Seppi" userId="baa0383f-0afe-4fef-8b68-0c969d09c3ce" providerId="ADAL" clId="{92930D72-55CF-4E7D-BCE4-F17C02E58316}" dt="2023-11-19T20:40:35.317" v="567" actId="478"/>
          <ac:spMkLst>
            <pc:docMk/>
            <pc:sldMk cId="2693963641" sldId="260"/>
            <ac:spMk id="48" creationId="{6AB827BA-06FD-8C67-AB61-E879B04B9C11}"/>
          </ac:spMkLst>
        </pc:spChg>
        <pc:spChg chg="mod">
          <ac:chgData name="Birrer Seppi" userId="baa0383f-0afe-4fef-8b68-0c969d09c3ce" providerId="ADAL" clId="{92930D72-55CF-4E7D-BCE4-F17C02E58316}" dt="2023-12-01T12:49:46.714" v="809"/>
          <ac:spMkLst>
            <pc:docMk/>
            <pc:sldMk cId="2693963641" sldId="260"/>
            <ac:spMk id="49" creationId="{59BEA9AC-7F9E-F784-64BF-BDCFA11B9301}"/>
          </ac:spMkLst>
        </pc:spChg>
        <pc:spChg chg="del mod">
          <ac:chgData name="Birrer Seppi" userId="baa0383f-0afe-4fef-8b68-0c969d09c3ce" providerId="ADAL" clId="{92930D72-55CF-4E7D-BCE4-F17C02E58316}" dt="2023-11-19T20:40:47.382" v="570" actId="478"/>
          <ac:spMkLst>
            <pc:docMk/>
            <pc:sldMk cId="2693963641" sldId="260"/>
            <ac:spMk id="50" creationId="{5C935D0C-6945-71A1-EF8A-53A84C480CF1}"/>
          </ac:spMkLst>
        </pc:spChg>
        <pc:spChg chg="del mod">
          <ac:chgData name="Birrer Seppi" userId="baa0383f-0afe-4fef-8b68-0c969d09c3ce" providerId="ADAL" clId="{92930D72-55CF-4E7D-BCE4-F17C02E58316}" dt="2023-11-19T20:40:43.488" v="569" actId="478"/>
          <ac:spMkLst>
            <pc:docMk/>
            <pc:sldMk cId="2693963641" sldId="260"/>
            <ac:spMk id="51" creationId="{2EE913EC-FBA9-5B83-FA02-206034C6DE21}"/>
          </ac:spMkLst>
        </pc:spChg>
        <pc:spChg chg="mod">
          <ac:chgData name="Birrer Seppi" userId="baa0383f-0afe-4fef-8b68-0c969d09c3ce" providerId="ADAL" clId="{92930D72-55CF-4E7D-BCE4-F17C02E58316}" dt="2023-12-01T12:49:46.714" v="809"/>
          <ac:spMkLst>
            <pc:docMk/>
            <pc:sldMk cId="2693963641" sldId="260"/>
            <ac:spMk id="52" creationId="{0E6BBB95-DE58-E14D-4B49-1ABF66AF966C}"/>
          </ac:spMkLst>
        </pc:spChg>
        <pc:spChg chg="add del mod">
          <ac:chgData name="Birrer Seppi" userId="baa0383f-0afe-4fef-8b68-0c969d09c3ce" providerId="ADAL" clId="{92930D72-55CF-4E7D-BCE4-F17C02E58316}" dt="2023-11-19T20:41:17.650" v="574" actId="1076"/>
          <ac:spMkLst>
            <pc:docMk/>
            <pc:sldMk cId="2693963641" sldId="260"/>
            <ac:spMk id="53" creationId="{E7A7F915-B26F-A682-F8B9-B48B2024C17C}"/>
          </ac:spMkLst>
        </pc:spChg>
        <pc:spChg chg="add del mod">
          <ac:chgData name="Birrer Seppi" userId="baa0383f-0afe-4fef-8b68-0c969d09c3ce" providerId="ADAL" clId="{92930D72-55CF-4E7D-BCE4-F17C02E58316}" dt="2023-12-01T12:49:46.714" v="809"/>
          <ac:spMkLst>
            <pc:docMk/>
            <pc:sldMk cId="2693963641" sldId="260"/>
            <ac:spMk id="54" creationId="{3DBDADAE-5B48-8A1F-160B-E2086255EC30}"/>
          </ac:spMkLst>
        </pc:spChg>
        <pc:spChg chg="add del mod">
          <ac:chgData name="Birrer Seppi" userId="baa0383f-0afe-4fef-8b68-0c969d09c3ce" providerId="ADAL" clId="{92930D72-55CF-4E7D-BCE4-F17C02E58316}" dt="2023-12-01T12:49:46.714" v="809"/>
          <ac:spMkLst>
            <pc:docMk/>
            <pc:sldMk cId="2693963641" sldId="260"/>
            <ac:spMk id="55" creationId="{6AF2D2F5-0135-A0CD-67F5-751EF4A4984A}"/>
          </ac:spMkLst>
        </pc:spChg>
        <pc:spChg chg="add del mod">
          <ac:chgData name="Birrer Seppi" userId="baa0383f-0afe-4fef-8b68-0c969d09c3ce" providerId="ADAL" clId="{92930D72-55CF-4E7D-BCE4-F17C02E58316}" dt="2023-12-01T12:49:46.714" v="809"/>
          <ac:spMkLst>
            <pc:docMk/>
            <pc:sldMk cId="2693963641" sldId="260"/>
            <ac:spMk id="56" creationId="{54F6187E-E08E-A1D3-515B-591BF2B1B5C4}"/>
          </ac:spMkLst>
        </pc:spChg>
        <pc:spChg chg="add del mod">
          <ac:chgData name="Birrer Seppi" userId="baa0383f-0afe-4fef-8b68-0c969d09c3ce" providerId="ADAL" clId="{92930D72-55CF-4E7D-BCE4-F17C02E58316}" dt="2023-11-19T20:41:17.650" v="574" actId="1076"/>
          <ac:spMkLst>
            <pc:docMk/>
            <pc:sldMk cId="2693963641" sldId="260"/>
            <ac:spMk id="57" creationId="{E3CB5843-B891-CF39-7A96-E5F172CBD85D}"/>
          </ac:spMkLst>
        </pc:spChg>
        <pc:spChg chg="add del mod">
          <ac:chgData name="Birrer Seppi" userId="baa0383f-0afe-4fef-8b68-0c969d09c3ce" providerId="ADAL" clId="{92930D72-55CF-4E7D-BCE4-F17C02E58316}" dt="2023-12-11T20:56:35.725" v="2901" actId="478"/>
          <ac:spMkLst>
            <pc:docMk/>
            <pc:sldMk cId="2693963641" sldId="260"/>
            <ac:spMk id="60" creationId="{1236B3D9-05F1-1B82-2DEB-5813844B4C6C}"/>
          </ac:spMkLst>
        </pc:spChg>
        <pc:graphicFrameChg chg="add del mod ord modGraphic">
          <ac:chgData name="Birrer Seppi" userId="baa0383f-0afe-4fef-8b68-0c969d09c3ce" providerId="ADAL" clId="{92930D72-55CF-4E7D-BCE4-F17C02E58316}" dt="2023-11-19T20:45:32.806" v="645" actId="478"/>
          <ac:graphicFrameMkLst>
            <pc:docMk/>
            <pc:sldMk cId="2693963641" sldId="260"/>
            <ac:graphicFrameMk id="5" creationId="{A9D8B598-9388-4C8B-7A0C-E50EFEBB0596}"/>
          </ac:graphicFrameMkLst>
        </pc:graphicFrameChg>
        <pc:graphicFrameChg chg="add del mod modGraphic">
          <ac:chgData name="Birrer Seppi" userId="baa0383f-0afe-4fef-8b68-0c969d09c3ce" providerId="ADAL" clId="{92930D72-55CF-4E7D-BCE4-F17C02E58316}" dt="2023-11-19T20:46:09.792" v="656" actId="478"/>
          <ac:graphicFrameMkLst>
            <pc:docMk/>
            <pc:sldMk cId="2693963641" sldId="260"/>
            <ac:graphicFrameMk id="58" creationId="{89811161-F808-7AE1-0DB6-50517716196C}"/>
          </ac:graphicFrameMkLst>
        </pc:graphicFrameChg>
        <pc:graphicFrameChg chg="add mod modGraphic">
          <ac:chgData name="Birrer Seppi" userId="baa0383f-0afe-4fef-8b68-0c969d09c3ce" providerId="ADAL" clId="{92930D72-55CF-4E7D-BCE4-F17C02E58316}" dt="2023-11-19T20:46:14.182" v="659" actId="339"/>
          <ac:graphicFrameMkLst>
            <pc:docMk/>
            <pc:sldMk cId="2693963641" sldId="260"/>
            <ac:graphicFrameMk id="59" creationId="{BF8798FE-6169-53E0-BFD3-613D4C5863F6}"/>
          </ac:graphicFrameMkLst>
        </pc:graphicFrameChg>
      </pc:sldChg>
      <pc:sldChg chg="addSp delSp modSp mod modTransition">
        <pc:chgData name="Birrer Seppi" userId="baa0383f-0afe-4fef-8b68-0c969d09c3ce" providerId="ADAL" clId="{92930D72-55CF-4E7D-BCE4-F17C02E58316}" dt="2023-12-11T20:57:12.682" v="2910"/>
        <pc:sldMkLst>
          <pc:docMk/>
          <pc:sldMk cId="2514534224" sldId="261"/>
        </pc:sldMkLst>
        <pc:spChg chg="add mod ord">
          <ac:chgData name="Birrer Seppi" userId="baa0383f-0afe-4fef-8b68-0c969d09c3ce" providerId="ADAL" clId="{92930D72-55CF-4E7D-BCE4-F17C02E58316}" dt="2023-12-05T21:33:43.107" v="1996" actId="108"/>
          <ac:spMkLst>
            <pc:docMk/>
            <pc:sldMk cId="2514534224" sldId="261"/>
            <ac:spMk id="2" creationId="{9E244FED-034E-9DDA-2202-9A6AF50D72E1}"/>
          </ac:spMkLst>
        </pc:spChg>
        <pc:spChg chg="add mod">
          <ac:chgData name="Birrer Seppi" userId="baa0383f-0afe-4fef-8b68-0c969d09c3ce" providerId="ADAL" clId="{92930D72-55CF-4E7D-BCE4-F17C02E58316}" dt="2023-12-11T20:44:47.699" v="2783" actId="1076"/>
          <ac:spMkLst>
            <pc:docMk/>
            <pc:sldMk cId="2514534224" sldId="261"/>
            <ac:spMk id="3" creationId="{14202265-ACDA-DE43-5414-5A11A4FFEB79}"/>
          </ac:spMkLst>
        </pc:spChg>
        <pc:spChg chg="add del mod ord">
          <ac:chgData name="Birrer Seppi" userId="baa0383f-0afe-4fef-8b68-0c969d09c3ce" providerId="ADAL" clId="{92930D72-55CF-4E7D-BCE4-F17C02E58316}" dt="2023-12-05T21:34:01.197" v="2000" actId="478"/>
          <ac:spMkLst>
            <pc:docMk/>
            <pc:sldMk cId="2514534224" sldId="261"/>
            <ac:spMk id="3" creationId="{2852A3D2-F770-A544-EF02-677A25A6E111}"/>
          </ac:spMkLst>
        </pc:spChg>
        <pc:spChg chg="add mod">
          <ac:chgData name="Birrer Seppi" userId="baa0383f-0afe-4fef-8b68-0c969d09c3ce" providerId="ADAL" clId="{92930D72-55CF-4E7D-BCE4-F17C02E58316}" dt="2023-12-11T20:53:16.754" v="2881" actId="1076"/>
          <ac:spMkLst>
            <pc:docMk/>
            <pc:sldMk cId="2514534224" sldId="261"/>
            <ac:spMk id="4" creationId="{6333F759-DACA-0B6B-1F2E-6E7390D84418}"/>
          </ac:spMkLst>
        </pc:spChg>
        <pc:spChg chg="add del mod">
          <ac:chgData name="Birrer Seppi" userId="baa0383f-0afe-4fef-8b68-0c969d09c3ce" providerId="ADAL" clId="{92930D72-55CF-4E7D-BCE4-F17C02E58316}" dt="2023-11-19T20:01:29.762" v="469" actId="478"/>
          <ac:spMkLst>
            <pc:docMk/>
            <pc:sldMk cId="2514534224" sldId="261"/>
            <ac:spMk id="4" creationId="{8C129332-2A0C-C1BA-98F8-335F23606CD4}"/>
          </ac:spMkLst>
        </pc:spChg>
        <pc:spChg chg="add del mod">
          <ac:chgData name="Birrer Seppi" userId="baa0383f-0afe-4fef-8b68-0c969d09c3ce" providerId="ADAL" clId="{92930D72-55CF-4E7D-BCE4-F17C02E58316}" dt="2023-12-05T21:24:59.669" v="1769" actId="478"/>
          <ac:spMkLst>
            <pc:docMk/>
            <pc:sldMk cId="2514534224" sldId="261"/>
            <ac:spMk id="4" creationId="{FBDD11B0-3E9D-648E-D80A-B4275E498BE6}"/>
          </ac:spMkLst>
        </pc:spChg>
        <pc:spChg chg="del">
          <ac:chgData name="Birrer Seppi" userId="baa0383f-0afe-4fef-8b68-0c969d09c3ce" providerId="ADAL" clId="{92930D72-55CF-4E7D-BCE4-F17C02E58316}" dt="2023-11-19T19:16:01.277" v="220" actId="478"/>
          <ac:spMkLst>
            <pc:docMk/>
            <pc:sldMk cId="2514534224" sldId="261"/>
            <ac:spMk id="5" creationId="{37080395-750E-C767-FFD0-D9E34BB1DEB4}"/>
          </ac:spMkLst>
        </pc:spChg>
        <pc:spChg chg="add del mod">
          <ac:chgData name="Birrer Seppi" userId="baa0383f-0afe-4fef-8b68-0c969d09c3ce" providerId="ADAL" clId="{92930D72-55CF-4E7D-BCE4-F17C02E58316}" dt="2023-12-11T20:53:13.388" v="2879" actId="478"/>
          <ac:spMkLst>
            <pc:docMk/>
            <pc:sldMk cId="2514534224" sldId="261"/>
            <ac:spMk id="5" creationId="{EE00B4B9-4DC0-18D5-6010-3F1EE87B26C3}"/>
          </ac:spMkLst>
        </pc:spChg>
        <pc:spChg chg="del">
          <ac:chgData name="Birrer Seppi" userId="baa0383f-0afe-4fef-8b68-0c969d09c3ce" providerId="ADAL" clId="{92930D72-55CF-4E7D-BCE4-F17C02E58316}" dt="2023-11-19T20:41:31.174" v="576" actId="478"/>
          <ac:spMkLst>
            <pc:docMk/>
            <pc:sldMk cId="2514534224" sldId="261"/>
            <ac:spMk id="6" creationId="{09EBC481-5809-5BE8-C65C-F416EC0E9110}"/>
          </ac:spMkLst>
        </pc:spChg>
        <pc:spChg chg="add del mod">
          <ac:chgData name="Birrer Seppi" userId="baa0383f-0afe-4fef-8b68-0c969d09c3ce" providerId="ADAL" clId="{92930D72-55CF-4E7D-BCE4-F17C02E58316}" dt="2023-12-11T20:44:42.767" v="2781" actId="478"/>
          <ac:spMkLst>
            <pc:docMk/>
            <pc:sldMk cId="2514534224" sldId="261"/>
            <ac:spMk id="6" creationId="{3F0894D8-8DC3-3C9C-31E4-103493446E2E}"/>
          </ac:spMkLst>
        </pc:spChg>
        <pc:spChg chg="add del mod">
          <ac:chgData name="Birrer Seppi" userId="baa0383f-0afe-4fef-8b68-0c969d09c3ce" providerId="ADAL" clId="{92930D72-55CF-4E7D-BCE4-F17C02E58316}" dt="2023-12-11T20:57:12.682" v="2910"/>
          <ac:spMkLst>
            <pc:docMk/>
            <pc:sldMk cId="2514534224" sldId="261"/>
            <ac:spMk id="7" creationId="{41E39CCE-3981-E95D-6DB2-CBA8C715CEFC}"/>
          </ac:spMkLst>
        </pc:spChg>
        <pc:spChg chg="del mod">
          <ac:chgData name="Birrer Seppi" userId="baa0383f-0afe-4fef-8b68-0c969d09c3ce" providerId="ADAL" clId="{92930D72-55CF-4E7D-BCE4-F17C02E58316}" dt="2023-11-19T20:41:38.487" v="577" actId="478"/>
          <ac:spMkLst>
            <pc:docMk/>
            <pc:sldMk cId="2514534224" sldId="261"/>
            <ac:spMk id="7" creationId="{6C95969B-8210-EDE2-F10D-6FE87CD2F499}"/>
          </ac:spMkLst>
        </pc:spChg>
        <pc:spChg chg="del mod">
          <ac:chgData name="Birrer Seppi" userId="baa0383f-0afe-4fef-8b68-0c969d09c3ce" providerId="ADAL" clId="{92930D72-55CF-4E7D-BCE4-F17C02E58316}" dt="2023-11-19T20:41:38.487" v="577" actId="478"/>
          <ac:spMkLst>
            <pc:docMk/>
            <pc:sldMk cId="2514534224" sldId="261"/>
            <ac:spMk id="8" creationId="{697EA09B-4BEC-3018-9BBE-B2138F978431}"/>
          </ac:spMkLst>
        </pc:spChg>
        <pc:spChg chg="del mod">
          <ac:chgData name="Birrer Seppi" userId="baa0383f-0afe-4fef-8b68-0c969d09c3ce" providerId="ADAL" clId="{92930D72-55CF-4E7D-BCE4-F17C02E58316}" dt="2023-11-19T20:41:38.487" v="577" actId="478"/>
          <ac:spMkLst>
            <pc:docMk/>
            <pc:sldMk cId="2514534224" sldId="261"/>
            <ac:spMk id="9" creationId="{91BB45D0-D27C-6172-30D3-130D8EA41DFD}"/>
          </ac:spMkLst>
        </pc:spChg>
        <pc:spChg chg="del mod">
          <ac:chgData name="Birrer Seppi" userId="baa0383f-0afe-4fef-8b68-0c969d09c3ce" providerId="ADAL" clId="{92930D72-55CF-4E7D-BCE4-F17C02E58316}" dt="2023-11-19T20:41:38.487" v="577" actId="478"/>
          <ac:spMkLst>
            <pc:docMk/>
            <pc:sldMk cId="2514534224" sldId="261"/>
            <ac:spMk id="10" creationId="{922035A1-CBB5-1F24-C49C-03BAE8E61C2E}"/>
          </ac:spMkLst>
        </pc:spChg>
        <pc:spChg chg="del mod">
          <ac:chgData name="Birrer Seppi" userId="baa0383f-0afe-4fef-8b68-0c969d09c3ce" providerId="ADAL" clId="{92930D72-55CF-4E7D-BCE4-F17C02E58316}" dt="2023-11-19T20:41:42.692" v="579" actId="478"/>
          <ac:spMkLst>
            <pc:docMk/>
            <pc:sldMk cId="2514534224" sldId="261"/>
            <ac:spMk id="11" creationId="{A6D05C03-5A17-2C96-5E13-1C6B162ACFFF}"/>
          </ac:spMkLst>
        </pc:spChg>
        <pc:spChg chg="del mod">
          <ac:chgData name="Birrer Seppi" userId="baa0383f-0afe-4fef-8b68-0c969d09c3ce" providerId="ADAL" clId="{92930D72-55CF-4E7D-BCE4-F17C02E58316}" dt="2023-11-19T20:41:38.487" v="577" actId="478"/>
          <ac:spMkLst>
            <pc:docMk/>
            <pc:sldMk cId="2514534224" sldId="261"/>
            <ac:spMk id="13" creationId="{CCCEFE31-17FA-26FA-7474-644C6BF2D706}"/>
          </ac:spMkLst>
        </pc:spChg>
        <pc:spChg chg="del mod">
          <ac:chgData name="Birrer Seppi" userId="baa0383f-0afe-4fef-8b68-0c969d09c3ce" providerId="ADAL" clId="{92930D72-55CF-4E7D-BCE4-F17C02E58316}" dt="2023-11-19T20:41:38.487" v="577" actId="478"/>
          <ac:spMkLst>
            <pc:docMk/>
            <pc:sldMk cId="2514534224" sldId="261"/>
            <ac:spMk id="14" creationId="{93C3FD5B-7D0A-527F-34D3-EA6DCBC5108F}"/>
          </ac:spMkLst>
        </pc:spChg>
        <pc:spChg chg="del mod">
          <ac:chgData name="Birrer Seppi" userId="baa0383f-0afe-4fef-8b68-0c969d09c3ce" providerId="ADAL" clId="{92930D72-55CF-4E7D-BCE4-F17C02E58316}" dt="2023-11-19T20:41:38.487" v="577" actId="478"/>
          <ac:spMkLst>
            <pc:docMk/>
            <pc:sldMk cId="2514534224" sldId="261"/>
            <ac:spMk id="15" creationId="{ABCFA37E-FEFC-514C-3EB9-AFE7D938A7BE}"/>
          </ac:spMkLst>
        </pc:spChg>
        <pc:spChg chg="add del mod">
          <ac:chgData name="Birrer Seppi" userId="baa0383f-0afe-4fef-8b68-0c969d09c3ce" providerId="ADAL" clId="{92930D72-55CF-4E7D-BCE4-F17C02E58316}" dt="2023-11-19T20:01:27.307" v="468" actId="478"/>
          <ac:spMkLst>
            <pc:docMk/>
            <pc:sldMk cId="2514534224" sldId="261"/>
            <ac:spMk id="16" creationId="{DE0FD020-5237-14C5-4D34-4A0835862C68}"/>
          </ac:spMkLst>
        </pc:spChg>
        <pc:spChg chg="add del mod">
          <ac:chgData name="Birrer Seppi" userId="baa0383f-0afe-4fef-8b68-0c969d09c3ce" providerId="ADAL" clId="{92930D72-55CF-4E7D-BCE4-F17C02E58316}" dt="2023-11-19T20:01:24.821" v="467" actId="478"/>
          <ac:spMkLst>
            <pc:docMk/>
            <pc:sldMk cId="2514534224" sldId="261"/>
            <ac:spMk id="17" creationId="{7807D713-FEC3-04D3-0532-A6711F35B253}"/>
          </ac:spMkLst>
        </pc:spChg>
        <pc:spChg chg="add del mod">
          <ac:chgData name="Birrer Seppi" userId="baa0383f-0afe-4fef-8b68-0c969d09c3ce" providerId="ADAL" clId="{92930D72-55CF-4E7D-BCE4-F17C02E58316}" dt="2023-11-19T20:01:22.636" v="466" actId="478"/>
          <ac:spMkLst>
            <pc:docMk/>
            <pc:sldMk cId="2514534224" sldId="261"/>
            <ac:spMk id="18" creationId="{5A751657-DC9B-26C7-1A60-A951FB6BD4B4}"/>
          </ac:spMkLst>
        </pc:spChg>
        <pc:spChg chg="add mod">
          <ac:chgData name="Birrer Seppi" userId="baa0383f-0afe-4fef-8b68-0c969d09c3ce" providerId="ADAL" clId="{92930D72-55CF-4E7D-BCE4-F17C02E58316}" dt="2023-11-19T19:16:10.367" v="224"/>
          <ac:spMkLst>
            <pc:docMk/>
            <pc:sldMk cId="2514534224" sldId="261"/>
            <ac:spMk id="19" creationId="{B3C3A271-0605-DDA2-C225-53084FB78B58}"/>
          </ac:spMkLst>
        </pc:spChg>
        <pc:spChg chg="del mod">
          <ac:chgData name="Birrer Seppi" userId="baa0383f-0afe-4fef-8b68-0c969d09c3ce" providerId="ADAL" clId="{92930D72-55CF-4E7D-BCE4-F17C02E58316}" dt="2023-11-19T20:41:38.487" v="577" actId="478"/>
          <ac:spMkLst>
            <pc:docMk/>
            <pc:sldMk cId="2514534224" sldId="261"/>
            <ac:spMk id="20" creationId="{4DF84A54-8FF5-A849-5EFF-217CE4D6D091}"/>
          </ac:spMkLst>
        </pc:spChg>
        <pc:spChg chg="add del mod ord">
          <ac:chgData name="Birrer Seppi" userId="baa0383f-0afe-4fef-8b68-0c969d09c3ce" providerId="ADAL" clId="{92930D72-55CF-4E7D-BCE4-F17C02E58316}" dt="2023-11-20T08:33:48.859" v="722" actId="478"/>
          <ac:spMkLst>
            <pc:docMk/>
            <pc:sldMk cId="2514534224" sldId="261"/>
            <ac:spMk id="21" creationId="{352BB078-5E4A-3D94-D27B-0F74ED8D4523}"/>
          </ac:spMkLst>
        </pc:spChg>
        <pc:spChg chg="del">
          <ac:chgData name="Birrer Seppi" userId="baa0383f-0afe-4fef-8b68-0c969d09c3ce" providerId="ADAL" clId="{92930D72-55CF-4E7D-BCE4-F17C02E58316}" dt="2023-11-19T19:15:59.609" v="219" actId="478"/>
          <ac:spMkLst>
            <pc:docMk/>
            <pc:sldMk cId="2514534224" sldId="261"/>
            <ac:spMk id="21" creationId="{51602504-C20E-821B-9BBE-AEA81BC5E3FF}"/>
          </ac:spMkLst>
        </pc:spChg>
        <pc:spChg chg="add mod ord">
          <ac:chgData name="Birrer Seppi" userId="baa0383f-0afe-4fef-8b68-0c969d09c3ce" providerId="ADAL" clId="{92930D72-55CF-4E7D-BCE4-F17C02E58316}" dt="2023-12-11T20:44:51.687" v="2787" actId="403"/>
          <ac:spMkLst>
            <pc:docMk/>
            <pc:sldMk cId="2514534224" sldId="261"/>
            <ac:spMk id="22" creationId="{2B1ADE7F-4293-6BE2-8864-7B5E99788ED6}"/>
          </ac:spMkLst>
        </pc:spChg>
        <pc:spChg chg="del">
          <ac:chgData name="Birrer Seppi" userId="baa0383f-0afe-4fef-8b68-0c969d09c3ce" providerId="ADAL" clId="{92930D72-55CF-4E7D-BCE4-F17C02E58316}" dt="2023-11-19T19:16:03.485" v="221" actId="478"/>
          <ac:spMkLst>
            <pc:docMk/>
            <pc:sldMk cId="2514534224" sldId="261"/>
            <ac:spMk id="22" creationId="{4D5D61E0-8FDC-E237-CF2D-6FD2655B3385}"/>
          </ac:spMkLst>
        </pc:spChg>
        <pc:spChg chg="del">
          <ac:chgData name="Birrer Seppi" userId="baa0383f-0afe-4fef-8b68-0c969d09c3ce" providerId="ADAL" clId="{92930D72-55CF-4E7D-BCE4-F17C02E58316}" dt="2023-11-19T19:16:05.690" v="222" actId="478"/>
          <ac:spMkLst>
            <pc:docMk/>
            <pc:sldMk cId="2514534224" sldId="261"/>
            <ac:spMk id="23" creationId="{82B32C46-8892-33A5-802E-23DC57C8F821}"/>
          </ac:spMkLst>
        </pc:spChg>
        <pc:spChg chg="add del mod ord">
          <ac:chgData name="Birrer Seppi" userId="baa0383f-0afe-4fef-8b68-0c969d09c3ce" providerId="ADAL" clId="{92930D72-55CF-4E7D-BCE4-F17C02E58316}" dt="2023-11-20T08:34:29.466" v="736" actId="478"/>
          <ac:spMkLst>
            <pc:docMk/>
            <pc:sldMk cId="2514534224" sldId="261"/>
            <ac:spMk id="23" creationId="{A9102A65-A013-E1DB-DA0F-6728B4815527}"/>
          </ac:spMkLst>
        </pc:spChg>
        <pc:spChg chg="add del mod ord">
          <ac:chgData name="Birrer Seppi" userId="baa0383f-0afe-4fef-8b68-0c969d09c3ce" providerId="ADAL" clId="{92930D72-55CF-4E7D-BCE4-F17C02E58316}" dt="2023-12-05T21:34:03.293" v="2001" actId="478"/>
          <ac:spMkLst>
            <pc:docMk/>
            <pc:sldMk cId="2514534224" sldId="261"/>
            <ac:spMk id="24" creationId="{5A0AAD88-EE64-7590-86E7-CC9A636EADAF}"/>
          </ac:spMkLst>
        </pc:spChg>
        <pc:spChg chg="del">
          <ac:chgData name="Birrer Seppi" userId="baa0383f-0afe-4fef-8b68-0c969d09c3ce" providerId="ADAL" clId="{92930D72-55CF-4E7D-BCE4-F17C02E58316}" dt="2023-11-19T19:16:07.683" v="223" actId="478"/>
          <ac:spMkLst>
            <pc:docMk/>
            <pc:sldMk cId="2514534224" sldId="261"/>
            <ac:spMk id="24" creationId="{87FA3E69-BED8-1D7C-2872-70868BC1C25C}"/>
          </ac:spMkLst>
        </pc:spChg>
        <pc:spChg chg="del mod">
          <ac:chgData name="Birrer Seppi" userId="baa0383f-0afe-4fef-8b68-0c969d09c3ce" providerId="ADAL" clId="{92930D72-55CF-4E7D-BCE4-F17C02E58316}" dt="2023-12-05T21:33:49.206" v="1999" actId="478"/>
          <ac:spMkLst>
            <pc:docMk/>
            <pc:sldMk cId="2514534224" sldId="261"/>
            <ac:spMk id="25" creationId="{F48D0472-11F6-5DF6-FE56-186B8C23AC2C}"/>
          </ac:spMkLst>
        </pc:spChg>
        <pc:spChg chg="add del mod">
          <ac:chgData name="Birrer Seppi" userId="baa0383f-0afe-4fef-8b68-0c969d09c3ce" providerId="ADAL" clId="{92930D72-55CF-4E7D-BCE4-F17C02E58316}" dt="2023-11-19T20:42:00.426" v="586" actId="478"/>
          <ac:spMkLst>
            <pc:docMk/>
            <pc:sldMk cId="2514534224" sldId="261"/>
            <ac:spMk id="26" creationId="{C32A3908-1537-AF77-D24D-F645F2E9A2AE}"/>
          </ac:spMkLst>
        </pc:spChg>
        <pc:spChg chg="add mod">
          <ac:chgData name="Birrer Seppi" userId="baa0383f-0afe-4fef-8b68-0c969d09c3ce" providerId="ADAL" clId="{92930D72-55CF-4E7D-BCE4-F17C02E58316}" dt="2023-12-01T12:49:46.714" v="809"/>
          <ac:spMkLst>
            <pc:docMk/>
            <pc:sldMk cId="2514534224" sldId="261"/>
            <ac:spMk id="27" creationId="{6AA5F8B8-72F0-8D57-311C-70E1EB037682}"/>
          </ac:spMkLst>
        </pc:spChg>
        <pc:spChg chg="add mod">
          <ac:chgData name="Birrer Seppi" userId="baa0383f-0afe-4fef-8b68-0c969d09c3ce" providerId="ADAL" clId="{92930D72-55CF-4E7D-BCE4-F17C02E58316}" dt="2023-12-01T12:49:46.714" v="809"/>
          <ac:spMkLst>
            <pc:docMk/>
            <pc:sldMk cId="2514534224" sldId="261"/>
            <ac:spMk id="28" creationId="{73373400-7F43-7405-74E4-76D33102A9A8}"/>
          </ac:spMkLst>
        </pc:spChg>
        <pc:spChg chg="add mod">
          <ac:chgData name="Birrer Seppi" userId="baa0383f-0afe-4fef-8b68-0c969d09c3ce" providerId="ADAL" clId="{92930D72-55CF-4E7D-BCE4-F17C02E58316}" dt="2023-12-01T12:49:46.714" v="809"/>
          <ac:spMkLst>
            <pc:docMk/>
            <pc:sldMk cId="2514534224" sldId="261"/>
            <ac:spMk id="29" creationId="{487CBB40-985B-520B-D684-E1CD3950F6C5}"/>
          </ac:spMkLst>
        </pc:spChg>
        <pc:spChg chg="add mod">
          <ac:chgData name="Birrer Seppi" userId="baa0383f-0afe-4fef-8b68-0c969d09c3ce" providerId="ADAL" clId="{92930D72-55CF-4E7D-BCE4-F17C02E58316}" dt="2023-12-01T12:49:46.714" v="809"/>
          <ac:spMkLst>
            <pc:docMk/>
            <pc:sldMk cId="2514534224" sldId="261"/>
            <ac:spMk id="30" creationId="{8F8DA209-0B4A-DBF6-8A71-4F6ED8BD855F}"/>
          </ac:spMkLst>
        </pc:spChg>
        <pc:spChg chg="add mod">
          <ac:chgData name="Birrer Seppi" userId="baa0383f-0afe-4fef-8b68-0c969d09c3ce" providerId="ADAL" clId="{92930D72-55CF-4E7D-BCE4-F17C02E58316}" dt="2023-12-01T12:49:46.714" v="809"/>
          <ac:spMkLst>
            <pc:docMk/>
            <pc:sldMk cId="2514534224" sldId="261"/>
            <ac:spMk id="31" creationId="{715DDBDD-D115-9F37-6177-D83426F6BBE0}"/>
          </ac:spMkLst>
        </pc:spChg>
        <pc:spChg chg="add mod">
          <ac:chgData name="Birrer Seppi" userId="baa0383f-0afe-4fef-8b68-0c969d09c3ce" providerId="ADAL" clId="{92930D72-55CF-4E7D-BCE4-F17C02E58316}" dt="2023-11-19T20:42:57.603" v="593" actId="1076"/>
          <ac:spMkLst>
            <pc:docMk/>
            <pc:sldMk cId="2514534224" sldId="261"/>
            <ac:spMk id="32" creationId="{A64EAF79-3161-B8B5-B200-153BE4E40F7E}"/>
          </ac:spMkLst>
        </pc:spChg>
        <pc:spChg chg="add mod">
          <ac:chgData name="Birrer Seppi" userId="baa0383f-0afe-4fef-8b68-0c969d09c3ce" providerId="ADAL" clId="{92930D72-55CF-4E7D-BCE4-F17C02E58316}" dt="2023-12-01T12:49:46.714" v="809"/>
          <ac:spMkLst>
            <pc:docMk/>
            <pc:sldMk cId="2514534224" sldId="261"/>
            <ac:spMk id="33" creationId="{3E854624-981F-E49B-EE94-362C25CBAA96}"/>
          </ac:spMkLst>
        </pc:spChg>
        <pc:spChg chg="add mod">
          <ac:chgData name="Birrer Seppi" userId="baa0383f-0afe-4fef-8b68-0c969d09c3ce" providerId="ADAL" clId="{92930D72-55CF-4E7D-BCE4-F17C02E58316}" dt="2023-12-01T12:49:46.714" v="809"/>
          <ac:spMkLst>
            <pc:docMk/>
            <pc:sldMk cId="2514534224" sldId="261"/>
            <ac:spMk id="34" creationId="{EE1EC9A6-3365-90B1-5EC6-3708523CF70B}"/>
          </ac:spMkLst>
        </pc:spChg>
        <pc:spChg chg="add mod">
          <ac:chgData name="Birrer Seppi" userId="baa0383f-0afe-4fef-8b68-0c969d09c3ce" providerId="ADAL" clId="{92930D72-55CF-4E7D-BCE4-F17C02E58316}" dt="2023-12-01T12:49:46.714" v="809"/>
          <ac:spMkLst>
            <pc:docMk/>
            <pc:sldMk cId="2514534224" sldId="261"/>
            <ac:spMk id="35" creationId="{95E404BF-80B5-ED25-3CD5-44AB2DA9AB18}"/>
          </ac:spMkLst>
        </pc:spChg>
        <pc:spChg chg="add mod">
          <ac:chgData name="Birrer Seppi" userId="baa0383f-0afe-4fef-8b68-0c969d09c3ce" providerId="ADAL" clId="{92930D72-55CF-4E7D-BCE4-F17C02E58316}" dt="2023-12-01T12:49:46.714" v="809"/>
          <ac:spMkLst>
            <pc:docMk/>
            <pc:sldMk cId="2514534224" sldId="261"/>
            <ac:spMk id="36" creationId="{6C37AB89-AA3B-0CD9-D55B-B94B14BA1BC0}"/>
          </ac:spMkLst>
        </pc:spChg>
        <pc:spChg chg="add mod">
          <ac:chgData name="Birrer Seppi" userId="baa0383f-0afe-4fef-8b68-0c969d09c3ce" providerId="ADAL" clId="{92930D72-55CF-4E7D-BCE4-F17C02E58316}" dt="2023-11-19T20:42:57.603" v="593" actId="1076"/>
          <ac:spMkLst>
            <pc:docMk/>
            <pc:sldMk cId="2514534224" sldId="261"/>
            <ac:spMk id="37" creationId="{82273ED4-9E29-067B-FA07-6A25E146C5FA}"/>
          </ac:spMkLst>
        </pc:spChg>
        <pc:spChg chg="add mod">
          <ac:chgData name="Birrer Seppi" userId="baa0383f-0afe-4fef-8b68-0c969d09c3ce" providerId="ADAL" clId="{92930D72-55CF-4E7D-BCE4-F17C02E58316}" dt="2023-12-01T12:49:46.714" v="809"/>
          <ac:spMkLst>
            <pc:docMk/>
            <pc:sldMk cId="2514534224" sldId="261"/>
            <ac:spMk id="38" creationId="{ADC028AB-3A9D-93E8-4F14-4FABCE5895EB}"/>
          </ac:spMkLst>
        </pc:spChg>
        <pc:spChg chg="add mod">
          <ac:chgData name="Birrer Seppi" userId="baa0383f-0afe-4fef-8b68-0c969d09c3ce" providerId="ADAL" clId="{92930D72-55CF-4E7D-BCE4-F17C02E58316}" dt="2023-12-01T12:49:46.714" v="809"/>
          <ac:spMkLst>
            <pc:docMk/>
            <pc:sldMk cId="2514534224" sldId="261"/>
            <ac:spMk id="39" creationId="{12C96086-D21D-846B-D4C4-2C8DD0548F1A}"/>
          </ac:spMkLst>
        </pc:spChg>
        <pc:spChg chg="add mod">
          <ac:chgData name="Birrer Seppi" userId="baa0383f-0afe-4fef-8b68-0c969d09c3ce" providerId="ADAL" clId="{92930D72-55CF-4E7D-BCE4-F17C02E58316}" dt="2023-12-01T12:49:46.714" v="809"/>
          <ac:spMkLst>
            <pc:docMk/>
            <pc:sldMk cId="2514534224" sldId="261"/>
            <ac:spMk id="40" creationId="{87CFAF6D-8B8D-33B9-DD4A-A05964E238FD}"/>
          </ac:spMkLst>
        </pc:spChg>
        <pc:spChg chg="del mod">
          <ac:chgData name="Birrer Seppi" userId="baa0383f-0afe-4fef-8b68-0c969d09c3ce" providerId="ADAL" clId="{92930D72-55CF-4E7D-BCE4-F17C02E58316}" dt="2023-11-19T20:41:38.487" v="577" actId="478"/>
          <ac:spMkLst>
            <pc:docMk/>
            <pc:sldMk cId="2514534224" sldId="261"/>
            <ac:spMk id="41" creationId="{52C5B2A6-D70B-9F25-7A04-1ADA57059BD9}"/>
          </ac:spMkLst>
        </pc:spChg>
        <pc:spChg chg="del mod">
          <ac:chgData name="Birrer Seppi" userId="baa0383f-0afe-4fef-8b68-0c969d09c3ce" providerId="ADAL" clId="{92930D72-55CF-4E7D-BCE4-F17C02E58316}" dt="2023-11-19T20:41:41.054" v="578" actId="478"/>
          <ac:spMkLst>
            <pc:docMk/>
            <pc:sldMk cId="2514534224" sldId="261"/>
            <ac:spMk id="42" creationId="{5CB5F31A-10D6-3282-9A5C-7349CCE9C14D}"/>
          </ac:spMkLst>
        </pc:spChg>
        <pc:spChg chg="mod">
          <ac:chgData name="Birrer Seppi" userId="baa0383f-0afe-4fef-8b68-0c969d09c3ce" providerId="ADAL" clId="{92930D72-55CF-4E7D-BCE4-F17C02E58316}" dt="2023-12-01T12:49:46.714" v="809"/>
          <ac:spMkLst>
            <pc:docMk/>
            <pc:sldMk cId="2514534224" sldId="261"/>
            <ac:spMk id="43" creationId="{77BE5787-731E-D888-EFDE-081D9F776DC2}"/>
          </ac:spMkLst>
        </pc:spChg>
        <pc:spChg chg="mod">
          <ac:chgData name="Birrer Seppi" userId="baa0383f-0afe-4fef-8b68-0c969d09c3ce" providerId="ADAL" clId="{92930D72-55CF-4E7D-BCE4-F17C02E58316}" dt="2023-12-01T12:49:46.714" v="809"/>
          <ac:spMkLst>
            <pc:docMk/>
            <pc:sldMk cId="2514534224" sldId="261"/>
            <ac:spMk id="44" creationId="{B9AD3BC2-277F-DC62-5252-89CF77D70176}"/>
          </ac:spMkLst>
        </pc:spChg>
        <pc:spChg chg="del mod">
          <ac:chgData name="Birrer Seppi" userId="baa0383f-0afe-4fef-8b68-0c969d09c3ce" providerId="ADAL" clId="{92930D72-55CF-4E7D-BCE4-F17C02E58316}" dt="2023-11-19T20:41:27.216" v="575" actId="478"/>
          <ac:spMkLst>
            <pc:docMk/>
            <pc:sldMk cId="2514534224" sldId="261"/>
            <ac:spMk id="45" creationId="{5B0B97F5-B294-9B0A-0393-CDE88336B7D0}"/>
          </ac:spMkLst>
        </pc:spChg>
        <pc:spChg chg="del mod">
          <ac:chgData name="Birrer Seppi" userId="baa0383f-0afe-4fef-8b68-0c969d09c3ce" providerId="ADAL" clId="{92930D72-55CF-4E7D-BCE4-F17C02E58316}" dt="2023-11-19T20:42:19.836" v="590" actId="478"/>
          <ac:spMkLst>
            <pc:docMk/>
            <pc:sldMk cId="2514534224" sldId="261"/>
            <ac:spMk id="46" creationId="{6BA1B8D7-B517-21E9-EA73-E9E0ED81BFC1}"/>
          </ac:spMkLst>
        </pc:spChg>
        <pc:spChg chg="del mod">
          <ac:chgData name="Birrer Seppi" userId="baa0383f-0afe-4fef-8b68-0c969d09c3ce" providerId="ADAL" clId="{92930D72-55CF-4E7D-BCE4-F17C02E58316}" dt="2023-11-19T20:42:02.050" v="587" actId="478"/>
          <ac:spMkLst>
            <pc:docMk/>
            <pc:sldMk cId="2514534224" sldId="261"/>
            <ac:spMk id="47" creationId="{914493F1-D158-4E5E-62C6-C4AA0C516485}"/>
          </ac:spMkLst>
        </pc:spChg>
        <pc:spChg chg="del mod">
          <ac:chgData name="Birrer Seppi" userId="baa0383f-0afe-4fef-8b68-0c969d09c3ce" providerId="ADAL" clId="{92930D72-55CF-4E7D-BCE4-F17C02E58316}" dt="2023-11-19T20:41:56.983" v="584" actId="478"/>
          <ac:spMkLst>
            <pc:docMk/>
            <pc:sldMk cId="2514534224" sldId="261"/>
            <ac:spMk id="48" creationId="{02D6AE83-4A43-83CD-EA6A-F5F0F84DA726}"/>
          </ac:spMkLst>
        </pc:spChg>
        <pc:spChg chg="del mod">
          <ac:chgData name="Birrer Seppi" userId="baa0383f-0afe-4fef-8b68-0c969d09c3ce" providerId="ADAL" clId="{92930D72-55CF-4E7D-BCE4-F17C02E58316}" dt="2023-11-19T20:41:55.289" v="583" actId="478"/>
          <ac:spMkLst>
            <pc:docMk/>
            <pc:sldMk cId="2514534224" sldId="261"/>
            <ac:spMk id="49" creationId="{3EE20552-C462-1F3F-440B-D83B69D5AA35}"/>
          </ac:spMkLst>
        </pc:spChg>
        <pc:spChg chg="add del mod">
          <ac:chgData name="Birrer Seppi" userId="baa0383f-0afe-4fef-8b68-0c969d09c3ce" providerId="ADAL" clId="{92930D72-55CF-4E7D-BCE4-F17C02E58316}" dt="2023-11-19T20:41:58.795" v="585" actId="478"/>
          <ac:spMkLst>
            <pc:docMk/>
            <pc:sldMk cId="2514534224" sldId="261"/>
            <ac:spMk id="50" creationId="{741B1B8D-5CD6-C2DE-FC2C-F660F6D71E30}"/>
          </ac:spMkLst>
        </pc:spChg>
        <pc:spChg chg="del mod">
          <ac:chgData name="Birrer Seppi" userId="baa0383f-0afe-4fef-8b68-0c969d09c3ce" providerId="ADAL" clId="{92930D72-55CF-4E7D-BCE4-F17C02E58316}" dt="2023-11-19T20:10:20.440" v="518" actId="478"/>
          <ac:spMkLst>
            <pc:docMk/>
            <pc:sldMk cId="2514534224" sldId="261"/>
            <ac:spMk id="51" creationId="{9F357EB2-4D26-C020-ECA2-8DD02250CB02}"/>
          </ac:spMkLst>
        </pc:spChg>
        <pc:spChg chg="del mod">
          <ac:chgData name="Birrer Seppi" userId="baa0383f-0afe-4fef-8b68-0c969d09c3ce" providerId="ADAL" clId="{92930D72-55CF-4E7D-BCE4-F17C02E58316}" dt="2023-11-19T20:41:48.643" v="581" actId="478"/>
          <ac:spMkLst>
            <pc:docMk/>
            <pc:sldMk cId="2514534224" sldId="261"/>
            <ac:spMk id="52" creationId="{44C10F93-FEA1-0D21-1E27-4A39B713102B}"/>
          </ac:spMkLst>
        </pc:spChg>
        <pc:spChg chg="add mod">
          <ac:chgData name="Birrer Seppi" userId="baa0383f-0afe-4fef-8b68-0c969d09c3ce" providerId="ADAL" clId="{92930D72-55CF-4E7D-BCE4-F17C02E58316}" dt="2023-12-01T12:49:46.714" v="809"/>
          <ac:spMkLst>
            <pc:docMk/>
            <pc:sldMk cId="2514534224" sldId="261"/>
            <ac:spMk id="53" creationId="{C3BDCAE0-C2F3-2AF9-27D6-9A1FF580EA36}"/>
          </ac:spMkLst>
        </pc:spChg>
        <pc:spChg chg="add mod">
          <ac:chgData name="Birrer Seppi" userId="baa0383f-0afe-4fef-8b68-0c969d09c3ce" providerId="ADAL" clId="{92930D72-55CF-4E7D-BCE4-F17C02E58316}" dt="2023-11-19T20:42:57.603" v="593" actId="1076"/>
          <ac:spMkLst>
            <pc:docMk/>
            <pc:sldMk cId="2514534224" sldId="261"/>
            <ac:spMk id="54" creationId="{01979FA6-9C6A-3AE1-BEEB-2C5DAFA30C80}"/>
          </ac:spMkLst>
        </pc:spChg>
        <pc:spChg chg="add mod">
          <ac:chgData name="Birrer Seppi" userId="baa0383f-0afe-4fef-8b68-0c969d09c3ce" providerId="ADAL" clId="{92930D72-55CF-4E7D-BCE4-F17C02E58316}" dt="2023-12-01T12:49:46.714" v="809"/>
          <ac:spMkLst>
            <pc:docMk/>
            <pc:sldMk cId="2514534224" sldId="261"/>
            <ac:spMk id="55" creationId="{D53CA924-6D3B-D669-1C55-BBE2B910BBC6}"/>
          </ac:spMkLst>
        </pc:spChg>
        <pc:spChg chg="add mod">
          <ac:chgData name="Birrer Seppi" userId="baa0383f-0afe-4fef-8b68-0c969d09c3ce" providerId="ADAL" clId="{92930D72-55CF-4E7D-BCE4-F17C02E58316}" dt="2023-12-01T12:49:46.714" v="809"/>
          <ac:spMkLst>
            <pc:docMk/>
            <pc:sldMk cId="2514534224" sldId="261"/>
            <ac:spMk id="56" creationId="{9AF47ABC-B667-95B5-0BE4-C23FF442CB41}"/>
          </ac:spMkLst>
        </pc:spChg>
        <pc:spChg chg="add mod">
          <ac:chgData name="Birrer Seppi" userId="baa0383f-0afe-4fef-8b68-0c969d09c3ce" providerId="ADAL" clId="{92930D72-55CF-4E7D-BCE4-F17C02E58316}" dt="2023-12-01T12:49:46.714" v="809"/>
          <ac:spMkLst>
            <pc:docMk/>
            <pc:sldMk cId="2514534224" sldId="261"/>
            <ac:spMk id="57" creationId="{34E8A2B2-D57B-73C0-8692-A176D1FA2633}"/>
          </ac:spMkLst>
        </pc:spChg>
        <pc:spChg chg="add mod">
          <ac:chgData name="Birrer Seppi" userId="baa0383f-0afe-4fef-8b68-0c969d09c3ce" providerId="ADAL" clId="{92930D72-55CF-4E7D-BCE4-F17C02E58316}" dt="2023-11-19T20:42:57.603" v="593" actId="1076"/>
          <ac:spMkLst>
            <pc:docMk/>
            <pc:sldMk cId="2514534224" sldId="261"/>
            <ac:spMk id="58" creationId="{08DEE1CA-B898-0EF2-040C-F156FF6D21A9}"/>
          </ac:spMkLst>
        </pc:spChg>
        <pc:spChg chg="add mod">
          <ac:chgData name="Birrer Seppi" userId="baa0383f-0afe-4fef-8b68-0c969d09c3ce" providerId="ADAL" clId="{92930D72-55CF-4E7D-BCE4-F17C02E58316}" dt="2023-11-19T20:49:44.896" v="693" actId="1076"/>
          <ac:spMkLst>
            <pc:docMk/>
            <pc:sldMk cId="2514534224" sldId="261"/>
            <ac:spMk id="61" creationId="{BC2B3797-C811-2833-0603-973D051AC71F}"/>
          </ac:spMkLst>
        </pc:spChg>
        <pc:graphicFrameChg chg="add del mod ord modGraphic">
          <ac:chgData name="Birrer Seppi" userId="baa0383f-0afe-4fef-8b68-0c969d09c3ce" providerId="ADAL" clId="{92930D72-55CF-4E7D-BCE4-F17C02E58316}" dt="2023-11-19T20:45:40.504" v="649" actId="478"/>
          <ac:graphicFrameMkLst>
            <pc:docMk/>
            <pc:sldMk cId="2514534224" sldId="261"/>
            <ac:graphicFrameMk id="5" creationId="{7C6F5F32-3730-444D-AEAE-61F3424C8300}"/>
          </ac:graphicFrameMkLst>
        </pc:graphicFrameChg>
        <pc:graphicFrameChg chg="add del mod modGraphic">
          <ac:chgData name="Birrer Seppi" userId="baa0383f-0afe-4fef-8b68-0c969d09c3ce" providerId="ADAL" clId="{92930D72-55CF-4E7D-BCE4-F17C02E58316}" dt="2023-11-19T20:45:56.654" v="653" actId="478"/>
          <ac:graphicFrameMkLst>
            <pc:docMk/>
            <pc:sldMk cId="2514534224" sldId="261"/>
            <ac:graphicFrameMk id="59" creationId="{E7F5AF10-8D6B-DA3E-43D2-0692590E38AC}"/>
          </ac:graphicFrameMkLst>
        </pc:graphicFrameChg>
        <pc:graphicFrameChg chg="add mod modGraphic">
          <ac:chgData name="Birrer Seppi" userId="baa0383f-0afe-4fef-8b68-0c969d09c3ce" providerId="ADAL" clId="{92930D72-55CF-4E7D-BCE4-F17C02E58316}" dt="2023-11-19T20:46:19.238" v="662" actId="339"/>
          <ac:graphicFrameMkLst>
            <pc:docMk/>
            <pc:sldMk cId="2514534224" sldId="261"/>
            <ac:graphicFrameMk id="60" creationId="{DB85FC45-355C-992C-F0BC-68FD9BB48DCD}"/>
          </ac:graphicFrameMkLst>
        </pc:graphicFrameChg>
      </pc:sldChg>
      <pc:sldChg chg="addSp delSp modSp mod modTransition">
        <pc:chgData name="Birrer Seppi" userId="baa0383f-0afe-4fef-8b68-0c969d09c3ce" providerId="ADAL" clId="{92930D72-55CF-4E7D-BCE4-F17C02E58316}" dt="2023-12-11T20:57:35.245" v="2912" actId="167"/>
        <pc:sldMkLst>
          <pc:docMk/>
          <pc:sldMk cId="4225746691" sldId="262"/>
        </pc:sldMkLst>
        <pc:spChg chg="add mod ord">
          <ac:chgData name="Birrer Seppi" userId="baa0383f-0afe-4fef-8b68-0c969d09c3ce" providerId="ADAL" clId="{92930D72-55CF-4E7D-BCE4-F17C02E58316}" dt="2023-12-05T21:34:37.098" v="2004" actId="108"/>
          <ac:spMkLst>
            <pc:docMk/>
            <pc:sldMk cId="4225746691" sldId="262"/>
            <ac:spMk id="2" creationId="{E636F0B2-D4A9-8EAF-2050-D7E7833A44DB}"/>
          </ac:spMkLst>
        </pc:spChg>
        <pc:spChg chg="add mod">
          <ac:chgData name="Birrer Seppi" userId="baa0383f-0afe-4fef-8b68-0c969d09c3ce" providerId="ADAL" clId="{92930D72-55CF-4E7D-BCE4-F17C02E58316}" dt="2023-12-05T21:23:22.708" v="1733" actId="207"/>
          <ac:spMkLst>
            <pc:docMk/>
            <pc:sldMk cId="4225746691" sldId="262"/>
            <ac:spMk id="3" creationId="{48B75DC3-D97B-7096-00C3-774BE5ACD56B}"/>
          </ac:spMkLst>
        </pc:spChg>
        <pc:spChg chg="del">
          <ac:chgData name="Birrer Seppi" userId="baa0383f-0afe-4fef-8b68-0c969d09c3ce" providerId="ADAL" clId="{92930D72-55CF-4E7D-BCE4-F17C02E58316}" dt="2023-11-19T20:43:02.980" v="594" actId="478"/>
          <ac:spMkLst>
            <pc:docMk/>
            <pc:sldMk cId="4225746691" sldId="262"/>
            <ac:spMk id="3" creationId="{6B7CB69D-34B7-97E0-2A99-86CAB21766EC}"/>
          </ac:spMkLst>
        </pc:spChg>
        <pc:spChg chg="add mod">
          <ac:chgData name="Birrer Seppi" userId="baa0383f-0afe-4fef-8b68-0c969d09c3ce" providerId="ADAL" clId="{92930D72-55CF-4E7D-BCE4-F17C02E58316}" dt="2023-11-19T19:17:49.238" v="244" actId="1076"/>
          <ac:spMkLst>
            <pc:docMk/>
            <pc:sldMk cId="4225746691" sldId="262"/>
            <ac:spMk id="4" creationId="{B5A9A3E2-1756-D9C4-974B-DC2ECDA73056}"/>
          </ac:spMkLst>
        </pc:spChg>
        <pc:spChg chg="del">
          <ac:chgData name="Birrer Seppi" userId="baa0383f-0afe-4fef-8b68-0c969d09c3ce" providerId="ADAL" clId="{92930D72-55CF-4E7D-BCE4-F17C02E58316}" dt="2023-11-19T19:17:36.560" v="242" actId="478"/>
          <ac:spMkLst>
            <pc:docMk/>
            <pc:sldMk cId="4225746691" sldId="262"/>
            <ac:spMk id="5" creationId="{37080395-750E-C767-FFD0-D9E34BB1DEB4}"/>
          </ac:spMkLst>
        </pc:spChg>
        <pc:spChg chg="add mod">
          <ac:chgData name="Birrer Seppi" userId="baa0383f-0afe-4fef-8b68-0c969d09c3ce" providerId="ADAL" clId="{92930D72-55CF-4E7D-BCE4-F17C02E58316}" dt="2023-12-11T20:53:40.787" v="2884" actId="1076"/>
          <ac:spMkLst>
            <pc:docMk/>
            <pc:sldMk cId="4225746691" sldId="262"/>
            <ac:spMk id="5" creationId="{CFC6CD21-7BE9-0F85-B61A-305FAEC82614}"/>
          </ac:spMkLst>
        </pc:spChg>
        <pc:spChg chg="del mod">
          <ac:chgData name="Birrer Seppi" userId="baa0383f-0afe-4fef-8b68-0c969d09c3ce" providerId="ADAL" clId="{92930D72-55CF-4E7D-BCE4-F17C02E58316}" dt="2023-11-19T20:43:02.980" v="594" actId="478"/>
          <ac:spMkLst>
            <pc:docMk/>
            <pc:sldMk cId="4225746691" sldId="262"/>
            <ac:spMk id="7" creationId="{77E20B6C-4ADB-CEBD-2AE5-819758DFD835}"/>
          </ac:spMkLst>
        </pc:spChg>
        <pc:spChg chg="add mod ord">
          <ac:chgData name="Birrer Seppi" userId="baa0383f-0afe-4fef-8b68-0c969d09c3ce" providerId="ADAL" clId="{92930D72-55CF-4E7D-BCE4-F17C02E58316}" dt="2023-12-11T20:57:35.245" v="2912" actId="167"/>
          <ac:spMkLst>
            <pc:docMk/>
            <pc:sldMk cId="4225746691" sldId="262"/>
            <ac:spMk id="7" creationId="{A51A1EB0-4138-935E-99A8-68AA6233AF8E}"/>
          </ac:spMkLst>
        </pc:spChg>
        <pc:spChg chg="del mod">
          <ac:chgData name="Birrer Seppi" userId="baa0383f-0afe-4fef-8b68-0c969d09c3ce" providerId="ADAL" clId="{92930D72-55CF-4E7D-BCE4-F17C02E58316}" dt="2023-11-19T20:43:02.980" v="594" actId="478"/>
          <ac:spMkLst>
            <pc:docMk/>
            <pc:sldMk cId="4225746691" sldId="262"/>
            <ac:spMk id="8" creationId="{51438E84-5390-E448-89DC-D8E6FF92482C}"/>
          </ac:spMkLst>
        </pc:spChg>
        <pc:spChg chg="del mod">
          <ac:chgData name="Birrer Seppi" userId="baa0383f-0afe-4fef-8b68-0c969d09c3ce" providerId="ADAL" clId="{92930D72-55CF-4E7D-BCE4-F17C02E58316}" dt="2023-11-19T20:43:02.980" v="594" actId="478"/>
          <ac:spMkLst>
            <pc:docMk/>
            <pc:sldMk cId="4225746691" sldId="262"/>
            <ac:spMk id="9" creationId="{B0776EC7-5483-76A3-91A4-C5E05936FC8B}"/>
          </ac:spMkLst>
        </pc:spChg>
        <pc:spChg chg="del mod">
          <ac:chgData name="Birrer Seppi" userId="baa0383f-0afe-4fef-8b68-0c969d09c3ce" providerId="ADAL" clId="{92930D72-55CF-4E7D-BCE4-F17C02E58316}" dt="2023-11-19T20:43:02.980" v="594" actId="478"/>
          <ac:spMkLst>
            <pc:docMk/>
            <pc:sldMk cId="4225746691" sldId="262"/>
            <ac:spMk id="10" creationId="{0337B263-762C-5FBB-7EED-334A46EA923B}"/>
          </ac:spMkLst>
        </pc:spChg>
        <pc:spChg chg="mod">
          <ac:chgData name="Birrer Seppi" userId="baa0383f-0afe-4fef-8b68-0c969d09c3ce" providerId="ADAL" clId="{92930D72-55CF-4E7D-BCE4-F17C02E58316}" dt="2023-11-19T20:43:18.935" v="599" actId="1076"/>
          <ac:spMkLst>
            <pc:docMk/>
            <pc:sldMk cId="4225746691" sldId="262"/>
            <ac:spMk id="11" creationId="{A6D05C03-5A17-2C96-5E13-1C6B162ACFFF}"/>
          </ac:spMkLst>
        </pc:spChg>
        <pc:spChg chg="del mod">
          <ac:chgData name="Birrer Seppi" userId="baa0383f-0afe-4fef-8b68-0c969d09c3ce" providerId="ADAL" clId="{92930D72-55CF-4E7D-BCE4-F17C02E58316}" dt="2023-11-19T20:43:02.980" v="594" actId="478"/>
          <ac:spMkLst>
            <pc:docMk/>
            <pc:sldMk cId="4225746691" sldId="262"/>
            <ac:spMk id="13" creationId="{168BB871-0DC9-0D99-2FDE-B04DF6067DD6}"/>
          </ac:spMkLst>
        </pc:spChg>
        <pc:spChg chg="del mod">
          <ac:chgData name="Birrer Seppi" userId="baa0383f-0afe-4fef-8b68-0c969d09c3ce" providerId="ADAL" clId="{92930D72-55CF-4E7D-BCE4-F17C02E58316}" dt="2023-11-19T20:43:02.980" v="594" actId="478"/>
          <ac:spMkLst>
            <pc:docMk/>
            <pc:sldMk cId="4225746691" sldId="262"/>
            <ac:spMk id="14" creationId="{105D2F16-C565-419A-BA8C-19A72219E21E}"/>
          </ac:spMkLst>
        </pc:spChg>
        <pc:spChg chg="del mod">
          <ac:chgData name="Birrer Seppi" userId="baa0383f-0afe-4fef-8b68-0c969d09c3ce" providerId="ADAL" clId="{92930D72-55CF-4E7D-BCE4-F17C02E58316}" dt="2023-11-19T20:43:02.980" v="594" actId="478"/>
          <ac:spMkLst>
            <pc:docMk/>
            <pc:sldMk cId="4225746691" sldId="262"/>
            <ac:spMk id="15" creationId="{536B7139-C3C6-F3C3-87D2-AC757BFE39E9}"/>
          </ac:spMkLst>
        </pc:spChg>
        <pc:spChg chg="add mod">
          <ac:chgData name="Birrer Seppi" userId="baa0383f-0afe-4fef-8b68-0c969d09c3ce" providerId="ADAL" clId="{92930D72-55CF-4E7D-BCE4-F17C02E58316}" dt="2023-11-19T19:17:53.021" v="245" actId="1076"/>
          <ac:spMkLst>
            <pc:docMk/>
            <pc:sldMk cId="4225746691" sldId="262"/>
            <ac:spMk id="16" creationId="{3DDBC054-E82E-0567-25BE-5BDC22EDF8C5}"/>
          </ac:spMkLst>
        </pc:spChg>
        <pc:spChg chg="add del mod">
          <ac:chgData name="Birrer Seppi" userId="baa0383f-0afe-4fef-8b68-0c969d09c3ce" providerId="ADAL" clId="{92930D72-55CF-4E7D-BCE4-F17C02E58316}" dt="2023-11-19T20:02:02.206" v="474" actId="478"/>
          <ac:spMkLst>
            <pc:docMk/>
            <pc:sldMk cId="4225746691" sldId="262"/>
            <ac:spMk id="17" creationId="{C6CB9C7E-6657-DBFF-761D-F02C37995EB5}"/>
          </ac:spMkLst>
        </pc:spChg>
        <pc:spChg chg="add del mod">
          <ac:chgData name="Birrer Seppi" userId="baa0383f-0afe-4fef-8b68-0c969d09c3ce" providerId="ADAL" clId="{92930D72-55CF-4E7D-BCE4-F17C02E58316}" dt="2023-11-19T20:02:04.134" v="475" actId="478"/>
          <ac:spMkLst>
            <pc:docMk/>
            <pc:sldMk cId="4225746691" sldId="262"/>
            <ac:spMk id="18" creationId="{57FB55AF-17E5-DE97-20BB-D3597F05B679}"/>
          </ac:spMkLst>
        </pc:spChg>
        <pc:spChg chg="add del mod">
          <ac:chgData name="Birrer Seppi" userId="baa0383f-0afe-4fef-8b68-0c969d09c3ce" providerId="ADAL" clId="{92930D72-55CF-4E7D-BCE4-F17C02E58316}" dt="2023-11-19T20:02:08.086" v="476" actId="478"/>
          <ac:spMkLst>
            <pc:docMk/>
            <pc:sldMk cId="4225746691" sldId="262"/>
            <ac:spMk id="19" creationId="{9E21D959-CEDB-E822-9FDF-6051CA592D6F}"/>
          </ac:spMkLst>
        </pc:spChg>
        <pc:spChg chg="del mod">
          <ac:chgData name="Birrer Seppi" userId="baa0383f-0afe-4fef-8b68-0c969d09c3ce" providerId="ADAL" clId="{92930D72-55CF-4E7D-BCE4-F17C02E58316}" dt="2023-11-19T20:43:02.980" v="594" actId="478"/>
          <ac:spMkLst>
            <pc:docMk/>
            <pc:sldMk cId="4225746691" sldId="262"/>
            <ac:spMk id="20" creationId="{D5787075-756D-1341-60CF-95F5E372978F}"/>
          </ac:spMkLst>
        </pc:spChg>
        <pc:spChg chg="del">
          <ac:chgData name="Birrer Seppi" userId="baa0383f-0afe-4fef-8b68-0c969d09c3ce" providerId="ADAL" clId="{92930D72-55CF-4E7D-BCE4-F17C02E58316}" dt="2023-11-19T19:17:35.606" v="241" actId="478"/>
          <ac:spMkLst>
            <pc:docMk/>
            <pc:sldMk cId="4225746691" sldId="262"/>
            <ac:spMk id="21" creationId="{51602504-C20E-821B-9BBE-AEA81BC5E3FF}"/>
          </ac:spMkLst>
        </pc:spChg>
        <pc:spChg chg="add mod">
          <ac:chgData name="Birrer Seppi" userId="baa0383f-0afe-4fef-8b68-0c969d09c3ce" providerId="ADAL" clId="{92930D72-55CF-4E7D-BCE4-F17C02E58316}" dt="2023-11-19T20:02:31.202" v="481" actId="1076"/>
          <ac:spMkLst>
            <pc:docMk/>
            <pc:sldMk cId="4225746691" sldId="262"/>
            <ac:spMk id="21" creationId="{D014EA7A-F06D-03E3-162C-CB505D46BD98}"/>
          </ac:spMkLst>
        </pc:spChg>
        <pc:spChg chg="del">
          <ac:chgData name="Birrer Seppi" userId="baa0383f-0afe-4fef-8b68-0c969d09c3ce" providerId="ADAL" clId="{92930D72-55CF-4E7D-BCE4-F17C02E58316}" dt="2023-11-19T19:17:27.201" v="235" actId="478"/>
          <ac:spMkLst>
            <pc:docMk/>
            <pc:sldMk cId="4225746691" sldId="262"/>
            <ac:spMk id="22" creationId="{4D5D61E0-8FDC-E237-CF2D-6FD2655B3385}"/>
          </ac:spMkLst>
        </pc:spChg>
        <pc:spChg chg="add mod">
          <ac:chgData name="Birrer Seppi" userId="baa0383f-0afe-4fef-8b68-0c969d09c3ce" providerId="ADAL" clId="{92930D72-55CF-4E7D-BCE4-F17C02E58316}" dt="2023-11-19T20:02:34.506" v="482" actId="1076"/>
          <ac:spMkLst>
            <pc:docMk/>
            <pc:sldMk cId="4225746691" sldId="262"/>
            <ac:spMk id="22" creationId="{89BE19CB-4238-8F38-72D7-129BCDF09A49}"/>
          </ac:spMkLst>
        </pc:spChg>
        <pc:spChg chg="del">
          <ac:chgData name="Birrer Seppi" userId="baa0383f-0afe-4fef-8b68-0c969d09c3ce" providerId="ADAL" clId="{92930D72-55CF-4E7D-BCE4-F17C02E58316}" dt="2023-11-19T19:17:29.742" v="236" actId="478"/>
          <ac:spMkLst>
            <pc:docMk/>
            <pc:sldMk cId="4225746691" sldId="262"/>
            <ac:spMk id="23" creationId="{82B32C46-8892-33A5-802E-23DC57C8F821}"/>
          </ac:spMkLst>
        </pc:spChg>
        <pc:spChg chg="add mod ord">
          <ac:chgData name="Birrer Seppi" userId="baa0383f-0afe-4fef-8b68-0c969d09c3ce" providerId="ADAL" clId="{92930D72-55CF-4E7D-BCE4-F17C02E58316}" dt="2023-12-11T20:45:10.914" v="2794" actId="1076"/>
          <ac:spMkLst>
            <pc:docMk/>
            <pc:sldMk cId="4225746691" sldId="262"/>
            <ac:spMk id="23" creationId="{FF489955-5180-B67C-D14E-DB0285A36B3B}"/>
          </ac:spMkLst>
        </pc:spChg>
        <pc:spChg chg="del mod">
          <ac:chgData name="Birrer Seppi" userId="baa0383f-0afe-4fef-8b68-0c969d09c3ce" providerId="ADAL" clId="{92930D72-55CF-4E7D-BCE4-F17C02E58316}" dt="2023-11-19T19:17:31.919" v="238" actId="478"/>
          <ac:spMkLst>
            <pc:docMk/>
            <pc:sldMk cId="4225746691" sldId="262"/>
            <ac:spMk id="24" creationId="{87FA3E69-BED8-1D7C-2872-70868BC1C25C}"/>
          </ac:spMkLst>
        </pc:spChg>
        <pc:spChg chg="add del mod ord">
          <ac:chgData name="Birrer Seppi" userId="baa0383f-0afe-4fef-8b68-0c969d09c3ce" providerId="ADAL" clId="{92930D72-55CF-4E7D-BCE4-F17C02E58316}" dt="2023-12-11T20:53:37.741" v="2882" actId="478"/>
          <ac:spMkLst>
            <pc:docMk/>
            <pc:sldMk cId="4225746691" sldId="262"/>
            <ac:spMk id="24" creationId="{AED28A0A-6115-7F92-58AB-1AC1D34FFEB4}"/>
          </ac:spMkLst>
        </pc:spChg>
        <pc:spChg chg="add mod">
          <ac:chgData name="Birrer Seppi" userId="baa0383f-0afe-4fef-8b68-0c969d09c3ce" providerId="ADAL" clId="{92930D72-55CF-4E7D-BCE4-F17C02E58316}" dt="2023-11-19T20:45:02.955" v="641" actId="20577"/>
          <ac:spMkLst>
            <pc:docMk/>
            <pc:sldMk cId="4225746691" sldId="262"/>
            <ac:spMk id="25" creationId="{A61664FA-953A-1FE2-A543-3416D489200A}"/>
          </ac:spMkLst>
        </pc:spChg>
        <pc:spChg chg="del mod">
          <ac:chgData name="Birrer Seppi" userId="baa0383f-0afe-4fef-8b68-0c969d09c3ce" providerId="ADAL" clId="{92930D72-55CF-4E7D-BCE4-F17C02E58316}" dt="2023-11-19T19:17:33.818" v="240" actId="478"/>
          <ac:spMkLst>
            <pc:docMk/>
            <pc:sldMk cId="4225746691" sldId="262"/>
            <ac:spMk id="25" creationId="{F48D0472-11F6-5DF6-FE56-186B8C23AC2C}"/>
          </ac:spMkLst>
        </pc:spChg>
        <pc:spChg chg="add del mod">
          <ac:chgData name="Birrer Seppi" userId="baa0383f-0afe-4fef-8b68-0c969d09c3ce" providerId="ADAL" clId="{92930D72-55CF-4E7D-BCE4-F17C02E58316}" dt="2023-11-19T20:02:09.727" v="477" actId="478"/>
          <ac:spMkLst>
            <pc:docMk/>
            <pc:sldMk cId="4225746691" sldId="262"/>
            <ac:spMk id="26" creationId="{EC4B900C-DFF7-EB9A-FD4A-2D88E8890291}"/>
          </ac:spMkLst>
        </pc:spChg>
        <pc:spChg chg="add mod">
          <ac:chgData name="Birrer Seppi" userId="baa0383f-0afe-4fef-8b68-0c969d09c3ce" providerId="ADAL" clId="{92930D72-55CF-4E7D-BCE4-F17C02E58316}" dt="2023-12-01T12:49:46.714" v="809"/>
          <ac:spMkLst>
            <pc:docMk/>
            <pc:sldMk cId="4225746691" sldId="262"/>
            <ac:spMk id="27" creationId="{F80CE071-084A-EF6A-0C2B-FE9B0D89A9B8}"/>
          </ac:spMkLst>
        </pc:spChg>
        <pc:spChg chg="add mod">
          <ac:chgData name="Birrer Seppi" userId="baa0383f-0afe-4fef-8b68-0c969d09c3ce" providerId="ADAL" clId="{92930D72-55CF-4E7D-BCE4-F17C02E58316}" dt="2023-12-01T12:49:46.714" v="809"/>
          <ac:spMkLst>
            <pc:docMk/>
            <pc:sldMk cId="4225746691" sldId="262"/>
            <ac:spMk id="28" creationId="{5A1B9D9D-4244-51DE-046D-BF766B891338}"/>
          </ac:spMkLst>
        </pc:spChg>
        <pc:spChg chg="add mod">
          <ac:chgData name="Birrer Seppi" userId="baa0383f-0afe-4fef-8b68-0c969d09c3ce" providerId="ADAL" clId="{92930D72-55CF-4E7D-BCE4-F17C02E58316}" dt="2023-12-01T12:49:46.714" v="809"/>
          <ac:spMkLst>
            <pc:docMk/>
            <pc:sldMk cId="4225746691" sldId="262"/>
            <ac:spMk id="29" creationId="{AF2042BF-B9F0-F213-F432-6EAC387F3612}"/>
          </ac:spMkLst>
        </pc:spChg>
        <pc:spChg chg="add mod">
          <ac:chgData name="Birrer Seppi" userId="baa0383f-0afe-4fef-8b68-0c969d09c3ce" providerId="ADAL" clId="{92930D72-55CF-4E7D-BCE4-F17C02E58316}" dt="2023-12-01T12:49:46.714" v="809"/>
          <ac:spMkLst>
            <pc:docMk/>
            <pc:sldMk cId="4225746691" sldId="262"/>
            <ac:spMk id="30" creationId="{97DA8271-034D-3B5F-121E-85BAB27B2E3E}"/>
          </ac:spMkLst>
        </pc:spChg>
        <pc:spChg chg="add mod">
          <ac:chgData name="Birrer Seppi" userId="baa0383f-0afe-4fef-8b68-0c969d09c3ce" providerId="ADAL" clId="{92930D72-55CF-4E7D-BCE4-F17C02E58316}" dt="2023-11-19T20:43:40.570" v="601" actId="1076"/>
          <ac:spMkLst>
            <pc:docMk/>
            <pc:sldMk cId="4225746691" sldId="262"/>
            <ac:spMk id="31" creationId="{03856D5E-34E0-8A53-FACF-62D846EEDFE0}"/>
          </ac:spMkLst>
        </pc:spChg>
        <pc:spChg chg="add mod">
          <ac:chgData name="Birrer Seppi" userId="baa0383f-0afe-4fef-8b68-0c969d09c3ce" providerId="ADAL" clId="{92930D72-55CF-4E7D-BCE4-F17C02E58316}" dt="2023-12-01T12:49:46.714" v="809"/>
          <ac:spMkLst>
            <pc:docMk/>
            <pc:sldMk cId="4225746691" sldId="262"/>
            <ac:spMk id="32" creationId="{56604526-409C-56F8-5A3B-B014C65D091F}"/>
          </ac:spMkLst>
        </pc:spChg>
        <pc:spChg chg="add mod">
          <ac:chgData name="Birrer Seppi" userId="baa0383f-0afe-4fef-8b68-0c969d09c3ce" providerId="ADAL" clId="{92930D72-55CF-4E7D-BCE4-F17C02E58316}" dt="2023-12-01T12:49:46.714" v="809"/>
          <ac:spMkLst>
            <pc:docMk/>
            <pc:sldMk cId="4225746691" sldId="262"/>
            <ac:spMk id="33" creationId="{DD3683EE-3972-B12E-9CE6-B6FFB4C8FA26}"/>
          </ac:spMkLst>
        </pc:spChg>
        <pc:spChg chg="add mod">
          <ac:chgData name="Birrer Seppi" userId="baa0383f-0afe-4fef-8b68-0c969d09c3ce" providerId="ADAL" clId="{92930D72-55CF-4E7D-BCE4-F17C02E58316}" dt="2023-12-01T12:49:46.714" v="809"/>
          <ac:spMkLst>
            <pc:docMk/>
            <pc:sldMk cId="4225746691" sldId="262"/>
            <ac:spMk id="34" creationId="{0D179259-36E4-CD1E-B34C-D558478C644E}"/>
          </ac:spMkLst>
        </pc:spChg>
        <pc:spChg chg="add mod">
          <ac:chgData name="Birrer Seppi" userId="baa0383f-0afe-4fef-8b68-0c969d09c3ce" providerId="ADAL" clId="{92930D72-55CF-4E7D-BCE4-F17C02E58316}" dt="2023-12-01T12:49:46.714" v="809"/>
          <ac:spMkLst>
            <pc:docMk/>
            <pc:sldMk cId="4225746691" sldId="262"/>
            <ac:spMk id="35" creationId="{566F4BA3-8610-A0B0-A8B7-A493EA4B6177}"/>
          </ac:spMkLst>
        </pc:spChg>
        <pc:spChg chg="add mod">
          <ac:chgData name="Birrer Seppi" userId="baa0383f-0afe-4fef-8b68-0c969d09c3ce" providerId="ADAL" clId="{92930D72-55CF-4E7D-BCE4-F17C02E58316}" dt="2023-11-19T20:43:40.570" v="601" actId="1076"/>
          <ac:spMkLst>
            <pc:docMk/>
            <pc:sldMk cId="4225746691" sldId="262"/>
            <ac:spMk id="36" creationId="{D46FB4AC-E21A-A5F7-A5CB-115F91801713}"/>
          </ac:spMkLst>
        </pc:spChg>
        <pc:spChg chg="add mod">
          <ac:chgData name="Birrer Seppi" userId="baa0383f-0afe-4fef-8b68-0c969d09c3ce" providerId="ADAL" clId="{92930D72-55CF-4E7D-BCE4-F17C02E58316}" dt="2023-12-01T12:49:46.714" v="809"/>
          <ac:spMkLst>
            <pc:docMk/>
            <pc:sldMk cId="4225746691" sldId="262"/>
            <ac:spMk id="37" creationId="{B50B1602-08DD-9265-647D-A80B95BFD637}"/>
          </ac:spMkLst>
        </pc:spChg>
        <pc:spChg chg="add mod">
          <ac:chgData name="Birrer Seppi" userId="baa0383f-0afe-4fef-8b68-0c969d09c3ce" providerId="ADAL" clId="{92930D72-55CF-4E7D-BCE4-F17C02E58316}" dt="2023-12-01T12:49:46.714" v="809"/>
          <ac:spMkLst>
            <pc:docMk/>
            <pc:sldMk cId="4225746691" sldId="262"/>
            <ac:spMk id="38" creationId="{5CA1B071-E3A1-2775-1796-02A212A94C63}"/>
          </ac:spMkLst>
        </pc:spChg>
        <pc:spChg chg="add mod">
          <ac:chgData name="Birrer Seppi" userId="baa0383f-0afe-4fef-8b68-0c969d09c3ce" providerId="ADAL" clId="{92930D72-55CF-4E7D-BCE4-F17C02E58316}" dt="2023-12-01T12:49:46.714" v="809"/>
          <ac:spMkLst>
            <pc:docMk/>
            <pc:sldMk cId="4225746691" sldId="262"/>
            <ac:spMk id="39" creationId="{E12075B0-1298-922B-C324-75602FA90E6F}"/>
          </ac:spMkLst>
        </pc:spChg>
        <pc:spChg chg="add mod">
          <ac:chgData name="Birrer Seppi" userId="baa0383f-0afe-4fef-8b68-0c969d09c3ce" providerId="ADAL" clId="{92930D72-55CF-4E7D-BCE4-F17C02E58316}" dt="2023-12-01T12:49:46.714" v="809"/>
          <ac:spMkLst>
            <pc:docMk/>
            <pc:sldMk cId="4225746691" sldId="262"/>
            <ac:spMk id="40" creationId="{52BB9698-76C5-0A70-6C7A-DC967D3052DF}"/>
          </ac:spMkLst>
        </pc:spChg>
        <pc:spChg chg="del mod">
          <ac:chgData name="Birrer Seppi" userId="baa0383f-0afe-4fef-8b68-0c969d09c3ce" providerId="ADAL" clId="{92930D72-55CF-4E7D-BCE4-F17C02E58316}" dt="2023-11-19T20:43:02.980" v="594" actId="478"/>
          <ac:spMkLst>
            <pc:docMk/>
            <pc:sldMk cId="4225746691" sldId="262"/>
            <ac:spMk id="41" creationId="{8DA333D3-3BCB-85EF-14FC-5FA8CA5B0E9B}"/>
          </ac:spMkLst>
        </pc:spChg>
        <pc:spChg chg="del mod">
          <ac:chgData name="Birrer Seppi" userId="baa0383f-0afe-4fef-8b68-0c969d09c3ce" providerId="ADAL" clId="{92930D72-55CF-4E7D-BCE4-F17C02E58316}" dt="2023-11-19T20:43:02.980" v="594" actId="478"/>
          <ac:spMkLst>
            <pc:docMk/>
            <pc:sldMk cId="4225746691" sldId="262"/>
            <ac:spMk id="42" creationId="{81AF27A1-3AB5-3D84-B960-6090F295E3EA}"/>
          </ac:spMkLst>
        </pc:spChg>
        <pc:spChg chg="del mod">
          <ac:chgData name="Birrer Seppi" userId="baa0383f-0afe-4fef-8b68-0c969d09c3ce" providerId="ADAL" clId="{92930D72-55CF-4E7D-BCE4-F17C02E58316}" dt="2023-11-19T20:43:02.980" v="594" actId="478"/>
          <ac:spMkLst>
            <pc:docMk/>
            <pc:sldMk cId="4225746691" sldId="262"/>
            <ac:spMk id="43" creationId="{0C1496A0-B2A9-3100-2438-E93B0103EBB9}"/>
          </ac:spMkLst>
        </pc:spChg>
        <pc:spChg chg="del mod">
          <ac:chgData name="Birrer Seppi" userId="baa0383f-0afe-4fef-8b68-0c969d09c3ce" providerId="ADAL" clId="{92930D72-55CF-4E7D-BCE4-F17C02E58316}" dt="2023-11-19T20:43:02.980" v="594" actId="478"/>
          <ac:spMkLst>
            <pc:docMk/>
            <pc:sldMk cId="4225746691" sldId="262"/>
            <ac:spMk id="44" creationId="{613003E7-ECF0-481D-B8D4-7B9CF0594716}"/>
          </ac:spMkLst>
        </pc:spChg>
        <pc:spChg chg="del mod">
          <ac:chgData name="Birrer Seppi" userId="baa0383f-0afe-4fef-8b68-0c969d09c3ce" providerId="ADAL" clId="{92930D72-55CF-4E7D-BCE4-F17C02E58316}" dt="2023-11-19T20:43:02.980" v="594" actId="478"/>
          <ac:spMkLst>
            <pc:docMk/>
            <pc:sldMk cId="4225746691" sldId="262"/>
            <ac:spMk id="45" creationId="{218B9E94-4B47-C5E8-66B3-A5BC6CA87814}"/>
          </ac:spMkLst>
        </pc:spChg>
        <pc:spChg chg="del mod">
          <ac:chgData name="Birrer Seppi" userId="baa0383f-0afe-4fef-8b68-0c969d09c3ce" providerId="ADAL" clId="{92930D72-55CF-4E7D-BCE4-F17C02E58316}" dt="2023-11-19T20:43:02.980" v="594" actId="478"/>
          <ac:spMkLst>
            <pc:docMk/>
            <pc:sldMk cId="4225746691" sldId="262"/>
            <ac:spMk id="46" creationId="{157CA2AE-5AB5-CE7A-7688-61AAC18C31B5}"/>
          </ac:spMkLst>
        </pc:spChg>
        <pc:spChg chg="del mod">
          <ac:chgData name="Birrer Seppi" userId="baa0383f-0afe-4fef-8b68-0c969d09c3ce" providerId="ADAL" clId="{92930D72-55CF-4E7D-BCE4-F17C02E58316}" dt="2023-11-19T20:43:02.980" v="594" actId="478"/>
          <ac:spMkLst>
            <pc:docMk/>
            <pc:sldMk cId="4225746691" sldId="262"/>
            <ac:spMk id="47" creationId="{A16BACDB-0EF7-8795-5C40-C626A42A3AF1}"/>
          </ac:spMkLst>
        </pc:spChg>
        <pc:spChg chg="del mod">
          <ac:chgData name="Birrer Seppi" userId="baa0383f-0afe-4fef-8b68-0c969d09c3ce" providerId="ADAL" clId="{92930D72-55CF-4E7D-BCE4-F17C02E58316}" dt="2023-11-19T20:43:08.596" v="596" actId="478"/>
          <ac:spMkLst>
            <pc:docMk/>
            <pc:sldMk cId="4225746691" sldId="262"/>
            <ac:spMk id="48" creationId="{8921C470-1B97-66C5-696B-E4D4BE9B1D98}"/>
          </ac:spMkLst>
        </pc:spChg>
        <pc:spChg chg="del mod">
          <ac:chgData name="Birrer Seppi" userId="baa0383f-0afe-4fef-8b68-0c969d09c3ce" providerId="ADAL" clId="{92930D72-55CF-4E7D-BCE4-F17C02E58316}" dt="2023-11-19T20:43:15.485" v="598" actId="478"/>
          <ac:spMkLst>
            <pc:docMk/>
            <pc:sldMk cId="4225746691" sldId="262"/>
            <ac:spMk id="49" creationId="{BF21BAC5-2A2E-605F-80B6-E7D6508B536C}"/>
          </ac:spMkLst>
        </pc:spChg>
        <pc:spChg chg="del mod">
          <ac:chgData name="Birrer Seppi" userId="baa0383f-0afe-4fef-8b68-0c969d09c3ce" providerId="ADAL" clId="{92930D72-55CF-4E7D-BCE4-F17C02E58316}" dt="2023-11-19T20:43:02.980" v="594" actId="478"/>
          <ac:spMkLst>
            <pc:docMk/>
            <pc:sldMk cId="4225746691" sldId="262"/>
            <ac:spMk id="50" creationId="{4254426B-7E73-A100-5662-8F4511D67C51}"/>
          </ac:spMkLst>
        </pc:spChg>
        <pc:spChg chg="del mod">
          <ac:chgData name="Birrer Seppi" userId="baa0383f-0afe-4fef-8b68-0c969d09c3ce" providerId="ADAL" clId="{92930D72-55CF-4E7D-BCE4-F17C02E58316}" dt="2023-11-19T20:43:02.980" v="594" actId="478"/>
          <ac:spMkLst>
            <pc:docMk/>
            <pc:sldMk cId="4225746691" sldId="262"/>
            <ac:spMk id="51" creationId="{D411D991-C5A0-9983-C43A-266E1A2E7E3A}"/>
          </ac:spMkLst>
        </pc:spChg>
        <pc:spChg chg="del mod">
          <ac:chgData name="Birrer Seppi" userId="baa0383f-0afe-4fef-8b68-0c969d09c3ce" providerId="ADAL" clId="{92930D72-55CF-4E7D-BCE4-F17C02E58316}" dt="2023-11-19T20:43:05.383" v="595" actId="478"/>
          <ac:spMkLst>
            <pc:docMk/>
            <pc:sldMk cId="4225746691" sldId="262"/>
            <ac:spMk id="52" creationId="{9C6532C4-2198-40C4-58E5-4128A877C734}"/>
          </ac:spMkLst>
        </pc:spChg>
        <pc:spChg chg="add mod">
          <ac:chgData name="Birrer Seppi" userId="baa0383f-0afe-4fef-8b68-0c969d09c3ce" providerId="ADAL" clId="{92930D72-55CF-4E7D-BCE4-F17C02E58316}" dt="2023-11-19T20:43:40.570" v="601" actId="1076"/>
          <ac:spMkLst>
            <pc:docMk/>
            <pc:sldMk cId="4225746691" sldId="262"/>
            <ac:spMk id="53" creationId="{C9DA441F-1D11-6E3B-D481-5022D9005AAC}"/>
          </ac:spMkLst>
        </pc:spChg>
        <pc:spChg chg="add mod">
          <ac:chgData name="Birrer Seppi" userId="baa0383f-0afe-4fef-8b68-0c969d09c3ce" providerId="ADAL" clId="{92930D72-55CF-4E7D-BCE4-F17C02E58316}" dt="2023-12-01T12:49:46.714" v="809"/>
          <ac:spMkLst>
            <pc:docMk/>
            <pc:sldMk cId="4225746691" sldId="262"/>
            <ac:spMk id="54" creationId="{9A059E44-62D9-6927-4A05-C0F7534C17B1}"/>
          </ac:spMkLst>
        </pc:spChg>
        <pc:spChg chg="add mod">
          <ac:chgData name="Birrer Seppi" userId="baa0383f-0afe-4fef-8b68-0c969d09c3ce" providerId="ADAL" clId="{92930D72-55CF-4E7D-BCE4-F17C02E58316}" dt="2023-12-01T12:49:46.714" v="809"/>
          <ac:spMkLst>
            <pc:docMk/>
            <pc:sldMk cId="4225746691" sldId="262"/>
            <ac:spMk id="55" creationId="{2FFBB5F3-9C87-630F-8BF4-5A46CB454C72}"/>
          </ac:spMkLst>
        </pc:spChg>
        <pc:spChg chg="add mod">
          <ac:chgData name="Birrer Seppi" userId="baa0383f-0afe-4fef-8b68-0c969d09c3ce" providerId="ADAL" clId="{92930D72-55CF-4E7D-BCE4-F17C02E58316}" dt="2023-12-01T12:49:46.714" v="809"/>
          <ac:spMkLst>
            <pc:docMk/>
            <pc:sldMk cId="4225746691" sldId="262"/>
            <ac:spMk id="56" creationId="{6BAAE8FB-7102-3C3F-6AC2-A478304A8607}"/>
          </ac:spMkLst>
        </pc:spChg>
        <pc:spChg chg="add mod">
          <ac:chgData name="Birrer Seppi" userId="baa0383f-0afe-4fef-8b68-0c969d09c3ce" providerId="ADAL" clId="{92930D72-55CF-4E7D-BCE4-F17C02E58316}" dt="2023-11-19T20:43:40.570" v="601" actId="1076"/>
          <ac:spMkLst>
            <pc:docMk/>
            <pc:sldMk cId="4225746691" sldId="262"/>
            <ac:spMk id="57" creationId="{9CB00503-3B21-88C3-7403-354CD51B07C1}"/>
          </ac:spMkLst>
        </pc:spChg>
        <pc:spChg chg="add mod">
          <ac:chgData name="Birrer Seppi" userId="baa0383f-0afe-4fef-8b68-0c969d09c3ce" providerId="ADAL" clId="{92930D72-55CF-4E7D-BCE4-F17C02E58316}" dt="2023-11-19T20:50:37.982" v="699" actId="1076"/>
          <ac:spMkLst>
            <pc:docMk/>
            <pc:sldMk cId="4225746691" sldId="262"/>
            <ac:spMk id="59" creationId="{D5AB0C6C-19F1-D23B-C2C4-90F1EB7CC6B8}"/>
          </ac:spMkLst>
        </pc:spChg>
        <pc:graphicFrameChg chg="add del mod ord modGraphic">
          <ac:chgData name="Birrer Seppi" userId="baa0383f-0afe-4fef-8b68-0c969d09c3ce" providerId="ADAL" clId="{92930D72-55CF-4E7D-BCE4-F17C02E58316}" dt="2023-11-19T20:46:22.053" v="663" actId="478"/>
          <ac:graphicFrameMkLst>
            <pc:docMk/>
            <pc:sldMk cId="4225746691" sldId="262"/>
            <ac:graphicFrameMk id="5" creationId="{CD6BDC6D-A294-6778-5146-1705FC64B664}"/>
          </ac:graphicFrameMkLst>
        </pc:graphicFrameChg>
        <pc:graphicFrameChg chg="add mod modGraphic">
          <ac:chgData name="Birrer Seppi" userId="baa0383f-0afe-4fef-8b68-0c969d09c3ce" providerId="ADAL" clId="{92930D72-55CF-4E7D-BCE4-F17C02E58316}" dt="2023-11-19T20:46:34.662" v="666" actId="339"/>
          <ac:graphicFrameMkLst>
            <pc:docMk/>
            <pc:sldMk cId="4225746691" sldId="262"/>
            <ac:graphicFrameMk id="58" creationId="{6D2AF4E0-FDED-2FDF-132D-CF794C2224E5}"/>
          </ac:graphicFrameMkLst>
        </pc:graphicFrameChg>
      </pc:sldChg>
      <pc:sldChg chg="addSp delSp modSp del mod">
        <pc:chgData name="Birrer Seppi" userId="baa0383f-0afe-4fef-8b68-0c969d09c3ce" providerId="ADAL" clId="{92930D72-55CF-4E7D-BCE4-F17C02E58316}" dt="2023-11-19T19:57:55.306" v="432" actId="47"/>
        <pc:sldMkLst>
          <pc:docMk/>
          <pc:sldMk cId="2700260449" sldId="263"/>
        </pc:sldMkLst>
        <pc:spChg chg="add del mod">
          <ac:chgData name="Birrer Seppi" userId="baa0383f-0afe-4fef-8b68-0c969d09c3ce" providerId="ADAL" clId="{92930D72-55CF-4E7D-BCE4-F17C02E58316}" dt="2023-11-19T19:47:55.989" v="369" actId="478"/>
          <ac:spMkLst>
            <pc:docMk/>
            <pc:sldMk cId="2700260449" sldId="263"/>
            <ac:spMk id="2" creationId="{D3136BDF-604F-B45A-84F4-96525CA648DF}"/>
          </ac:spMkLst>
        </pc:spChg>
        <pc:spChg chg="add mod">
          <ac:chgData name="Birrer Seppi" userId="baa0383f-0afe-4fef-8b68-0c969d09c3ce" providerId="ADAL" clId="{92930D72-55CF-4E7D-BCE4-F17C02E58316}" dt="2023-11-19T19:21:05.661" v="270" actId="1076"/>
          <ac:spMkLst>
            <pc:docMk/>
            <pc:sldMk cId="2700260449" sldId="263"/>
            <ac:spMk id="4" creationId="{34B6E183-A09F-88F3-DC14-6B3B63B081F4}"/>
          </ac:spMkLst>
        </pc:spChg>
        <pc:spChg chg="del">
          <ac:chgData name="Birrer Seppi" userId="baa0383f-0afe-4fef-8b68-0c969d09c3ce" providerId="ADAL" clId="{92930D72-55CF-4E7D-BCE4-F17C02E58316}" dt="2023-11-19T19:20:55.985" v="268" actId="478"/>
          <ac:spMkLst>
            <pc:docMk/>
            <pc:sldMk cId="2700260449" sldId="263"/>
            <ac:spMk id="5" creationId="{37080395-750E-C767-FFD0-D9E34BB1DEB4}"/>
          </ac:spMkLst>
        </pc:spChg>
        <pc:spChg chg="add mod">
          <ac:chgData name="Birrer Seppi" userId="baa0383f-0afe-4fef-8b68-0c969d09c3ce" providerId="ADAL" clId="{92930D72-55CF-4E7D-BCE4-F17C02E58316}" dt="2023-11-19T19:47:34.699" v="367" actId="1076"/>
          <ac:spMkLst>
            <pc:docMk/>
            <pc:sldMk cId="2700260449" sldId="263"/>
            <ac:spMk id="5" creationId="{B4DF0ED9-A0D4-B494-9CDB-F8C7A71910E4}"/>
          </ac:spMkLst>
        </pc:spChg>
        <pc:spChg chg="mod">
          <ac:chgData name="Birrer Seppi" userId="baa0383f-0afe-4fef-8b68-0c969d09c3ce" providerId="ADAL" clId="{92930D72-55CF-4E7D-BCE4-F17C02E58316}" dt="2023-11-19T19:08:18.929" v="97" actId="27636"/>
          <ac:spMkLst>
            <pc:docMk/>
            <pc:sldMk cId="2700260449" sldId="263"/>
            <ac:spMk id="7" creationId="{735369FA-D0D2-57A0-6F00-D2D4349BD728}"/>
          </ac:spMkLst>
        </pc:spChg>
        <pc:spChg chg="mod">
          <ac:chgData name="Birrer Seppi" userId="baa0383f-0afe-4fef-8b68-0c969d09c3ce" providerId="ADAL" clId="{92930D72-55CF-4E7D-BCE4-F17C02E58316}" dt="2023-11-19T19:08:18.962" v="110" actId="27636"/>
          <ac:spMkLst>
            <pc:docMk/>
            <pc:sldMk cId="2700260449" sldId="263"/>
            <ac:spMk id="8" creationId="{1C861E1F-1126-8713-8029-37F5C35C1292}"/>
          </ac:spMkLst>
        </pc:spChg>
        <pc:spChg chg="mod">
          <ac:chgData name="Birrer Seppi" userId="baa0383f-0afe-4fef-8b68-0c969d09c3ce" providerId="ADAL" clId="{92930D72-55CF-4E7D-BCE4-F17C02E58316}" dt="2023-11-19T19:08:18.960" v="109" actId="27636"/>
          <ac:spMkLst>
            <pc:docMk/>
            <pc:sldMk cId="2700260449" sldId="263"/>
            <ac:spMk id="9" creationId="{8B99F782-CDA1-39C6-DA55-00258F0FD859}"/>
          </ac:spMkLst>
        </pc:spChg>
        <pc:spChg chg="mod">
          <ac:chgData name="Birrer Seppi" userId="baa0383f-0afe-4fef-8b68-0c969d09c3ce" providerId="ADAL" clId="{92930D72-55CF-4E7D-BCE4-F17C02E58316}" dt="2023-11-19T19:55:55.520" v="389" actId="27636"/>
          <ac:spMkLst>
            <pc:docMk/>
            <pc:sldMk cId="2700260449" sldId="263"/>
            <ac:spMk id="10" creationId="{B3C2C10E-E262-2333-3F4E-25E1F711373D}"/>
          </ac:spMkLst>
        </pc:spChg>
        <pc:spChg chg="mod">
          <ac:chgData name="Birrer Seppi" userId="baa0383f-0afe-4fef-8b68-0c969d09c3ce" providerId="ADAL" clId="{92930D72-55CF-4E7D-BCE4-F17C02E58316}" dt="2023-11-19T19:20:02.381" v="258" actId="1076"/>
          <ac:spMkLst>
            <pc:docMk/>
            <pc:sldMk cId="2700260449" sldId="263"/>
            <ac:spMk id="11" creationId="{A6D05C03-5A17-2C96-5E13-1C6B162ACFFF}"/>
          </ac:spMkLst>
        </pc:spChg>
        <pc:spChg chg="mod">
          <ac:chgData name="Birrer Seppi" userId="baa0383f-0afe-4fef-8b68-0c969d09c3ce" providerId="ADAL" clId="{92930D72-55CF-4E7D-BCE4-F17C02E58316}" dt="2023-11-19T19:08:18.964" v="111" actId="27636"/>
          <ac:spMkLst>
            <pc:docMk/>
            <pc:sldMk cId="2700260449" sldId="263"/>
            <ac:spMk id="13" creationId="{74815BA8-4B15-7B6C-CEE6-83B14995CB8B}"/>
          </ac:spMkLst>
        </pc:spChg>
        <pc:spChg chg="mod">
          <ac:chgData name="Birrer Seppi" userId="baa0383f-0afe-4fef-8b68-0c969d09c3ce" providerId="ADAL" clId="{92930D72-55CF-4E7D-BCE4-F17C02E58316}" dt="2023-11-19T19:08:18.927" v="96" actId="27636"/>
          <ac:spMkLst>
            <pc:docMk/>
            <pc:sldMk cId="2700260449" sldId="263"/>
            <ac:spMk id="14" creationId="{0AD7B4A4-BCA2-9083-4B3B-C4E8950FFF79}"/>
          </ac:spMkLst>
        </pc:spChg>
        <pc:spChg chg="mod">
          <ac:chgData name="Birrer Seppi" userId="baa0383f-0afe-4fef-8b68-0c969d09c3ce" providerId="ADAL" clId="{92930D72-55CF-4E7D-BCE4-F17C02E58316}" dt="2023-11-19T19:08:18.931" v="98" actId="27636"/>
          <ac:spMkLst>
            <pc:docMk/>
            <pc:sldMk cId="2700260449" sldId="263"/>
            <ac:spMk id="15" creationId="{10AA2B7C-AFA4-0AB3-455C-4A8ADCF752D2}"/>
          </ac:spMkLst>
        </pc:spChg>
        <pc:spChg chg="add mod">
          <ac:chgData name="Birrer Seppi" userId="baa0383f-0afe-4fef-8b68-0c969d09c3ce" providerId="ADAL" clId="{92930D72-55CF-4E7D-BCE4-F17C02E58316}" dt="2023-11-19T19:21:07.877" v="271" actId="1076"/>
          <ac:spMkLst>
            <pc:docMk/>
            <pc:sldMk cId="2700260449" sldId="263"/>
            <ac:spMk id="16" creationId="{5CE52904-39A9-C393-737F-A5C8C29B06AF}"/>
          </ac:spMkLst>
        </pc:spChg>
        <pc:spChg chg="add mod">
          <ac:chgData name="Birrer Seppi" userId="baa0383f-0afe-4fef-8b68-0c969d09c3ce" providerId="ADAL" clId="{92930D72-55CF-4E7D-BCE4-F17C02E58316}" dt="2023-11-19T19:21:11.813" v="272" actId="1076"/>
          <ac:spMkLst>
            <pc:docMk/>
            <pc:sldMk cId="2700260449" sldId="263"/>
            <ac:spMk id="17" creationId="{F6853B6E-79A0-E710-6FEB-01FF4FA0BA42}"/>
          </ac:spMkLst>
        </pc:spChg>
        <pc:spChg chg="add mod">
          <ac:chgData name="Birrer Seppi" userId="baa0383f-0afe-4fef-8b68-0c969d09c3ce" providerId="ADAL" clId="{92930D72-55CF-4E7D-BCE4-F17C02E58316}" dt="2023-11-19T19:21:16.599" v="273" actId="1076"/>
          <ac:spMkLst>
            <pc:docMk/>
            <pc:sldMk cId="2700260449" sldId="263"/>
            <ac:spMk id="18" creationId="{0D63B44C-88B9-7A7A-F194-7362997E69CC}"/>
          </ac:spMkLst>
        </pc:spChg>
        <pc:spChg chg="add mod">
          <ac:chgData name="Birrer Seppi" userId="baa0383f-0afe-4fef-8b68-0c969d09c3ce" providerId="ADAL" clId="{92930D72-55CF-4E7D-BCE4-F17C02E58316}" dt="2023-11-19T19:21:22.412" v="274" actId="1076"/>
          <ac:spMkLst>
            <pc:docMk/>
            <pc:sldMk cId="2700260449" sldId="263"/>
            <ac:spMk id="19" creationId="{89FFDA8D-D8A3-D660-507F-F7E18FE263AF}"/>
          </ac:spMkLst>
        </pc:spChg>
        <pc:spChg chg="mod">
          <ac:chgData name="Birrer Seppi" userId="baa0383f-0afe-4fef-8b68-0c969d09c3ce" providerId="ADAL" clId="{92930D72-55CF-4E7D-BCE4-F17C02E58316}" dt="2023-11-19T19:08:18.923" v="94" actId="27636"/>
          <ac:spMkLst>
            <pc:docMk/>
            <pc:sldMk cId="2700260449" sldId="263"/>
            <ac:spMk id="20" creationId="{628825F7-D351-9F54-95C5-EBC8EFB1F47D}"/>
          </ac:spMkLst>
        </pc:spChg>
        <pc:spChg chg="del">
          <ac:chgData name="Birrer Seppi" userId="baa0383f-0afe-4fef-8b68-0c969d09c3ce" providerId="ADAL" clId="{92930D72-55CF-4E7D-BCE4-F17C02E58316}" dt="2023-11-19T19:20:55.985" v="268" actId="478"/>
          <ac:spMkLst>
            <pc:docMk/>
            <pc:sldMk cId="2700260449" sldId="263"/>
            <ac:spMk id="21" creationId="{51602504-C20E-821B-9BBE-AEA81BC5E3FF}"/>
          </ac:spMkLst>
        </pc:spChg>
        <pc:spChg chg="add mod ord">
          <ac:chgData name="Birrer Seppi" userId="baa0383f-0afe-4fef-8b68-0c969d09c3ce" providerId="ADAL" clId="{92930D72-55CF-4E7D-BCE4-F17C02E58316}" dt="2023-11-19T19:48:12.167" v="372" actId="171"/>
          <ac:spMkLst>
            <pc:docMk/>
            <pc:sldMk cId="2700260449" sldId="263"/>
            <ac:spMk id="21" creationId="{CDBD062B-C45C-B508-715C-1A8CF8D14F05}"/>
          </ac:spMkLst>
        </pc:spChg>
        <pc:spChg chg="del">
          <ac:chgData name="Birrer Seppi" userId="baa0383f-0afe-4fef-8b68-0c969d09c3ce" providerId="ADAL" clId="{92930D72-55CF-4E7D-BCE4-F17C02E58316}" dt="2023-11-19T19:20:52.016" v="267" actId="478"/>
          <ac:spMkLst>
            <pc:docMk/>
            <pc:sldMk cId="2700260449" sldId="263"/>
            <ac:spMk id="22" creationId="{4D5D61E0-8FDC-E237-CF2D-6FD2655B3385}"/>
          </ac:spMkLst>
        </pc:spChg>
        <pc:spChg chg="del">
          <ac:chgData name="Birrer Seppi" userId="baa0383f-0afe-4fef-8b68-0c969d09c3ce" providerId="ADAL" clId="{92930D72-55CF-4E7D-BCE4-F17C02E58316}" dt="2023-11-19T19:20:41.766" v="263" actId="478"/>
          <ac:spMkLst>
            <pc:docMk/>
            <pc:sldMk cId="2700260449" sldId="263"/>
            <ac:spMk id="23" creationId="{82B32C46-8892-33A5-802E-23DC57C8F821}"/>
          </ac:spMkLst>
        </pc:spChg>
        <pc:spChg chg="del mod">
          <ac:chgData name="Birrer Seppi" userId="baa0383f-0afe-4fef-8b68-0c969d09c3ce" providerId="ADAL" clId="{92930D72-55CF-4E7D-BCE4-F17C02E58316}" dt="2023-11-19T19:20:46.849" v="265" actId="478"/>
          <ac:spMkLst>
            <pc:docMk/>
            <pc:sldMk cId="2700260449" sldId="263"/>
            <ac:spMk id="24" creationId="{87FA3E69-BED8-1D7C-2872-70868BC1C25C}"/>
          </ac:spMkLst>
        </pc:spChg>
        <pc:spChg chg="del">
          <ac:chgData name="Birrer Seppi" userId="baa0383f-0afe-4fef-8b68-0c969d09c3ce" providerId="ADAL" clId="{92930D72-55CF-4E7D-BCE4-F17C02E58316}" dt="2023-11-19T19:20:48.268" v="266" actId="478"/>
          <ac:spMkLst>
            <pc:docMk/>
            <pc:sldMk cId="2700260449" sldId="263"/>
            <ac:spMk id="25" creationId="{F48D0472-11F6-5DF6-FE56-186B8C23AC2C}"/>
          </ac:spMkLst>
        </pc:spChg>
        <pc:spChg chg="add mod">
          <ac:chgData name="Birrer Seppi" userId="baa0383f-0afe-4fef-8b68-0c969d09c3ce" providerId="ADAL" clId="{92930D72-55CF-4E7D-BCE4-F17C02E58316}" dt="2023-11-19T19:21:27.068" v="275" actId="1076"/>
          <ac:spMkLst>
            <pc:docMk/>
            <pc:sldMk cId="2700260449" sldId="263"/>
            <ac:spMk id="26" creationId="{A2202792-BB29-5701-101B-29D59B19396F}"/>
          </ac:spMkLst>
        </pc:spChg>
        <pc:spChg chg="mod">
          <ac:chgData name="Birrer Seppi" userId="baa0383f-0afe-4fef-8b68-0c969d09c3ce" providerId="ADAL" clId="{92930D72-55CF-4E7D-BCE4-F17C02E58316}" dt="2023-11-19T19:08:18.925" v="95" actId="27636"/>
          <ac:spMkLst>
            <pc:docMk/>
            <pc:sldMk cId="2700260449" sldId="263"/>
            <ac:spMk id="41" creationId="{4EE7FB3C-3B1B-4470-0AA2-1D6AE430E47D}"/>
          </ac:spMkLst>
        </pc:spChg>
        <pc:spChg chg="mod">
          <ac:chgData name="Birrer Seppi" userId="baa0383f-0afe-4fef-8b68-0c969d09c3ce" providerId="ADAL" clId="{92930D72-55CF-4E7D-BCE4-F17C02E58316}" dt="2023-11-19T19:08:18.933" v="99" actId="27636"/>
          <ac:spMkLst>
            <pc:docMk/>
            <pc:sldMk cId="2700260449" sldId="263"/>
            <ac:spMk id="42" creationId="{A1663010-141A-5A50-BE6F-A132074458F9}"/>
          </ac:spMkLst>
        </pc:spChg>
        <pc:spChg chg="mod">
          <ac:chgData name="Birrer Seppi" userId="baa0383f-0afe-4fef-8b68-0c969d09c3ce" providerId="ADAL" clId="{92930D72-55CF-4E7D-BCE4-F17C02E58316}" dt="2023-11-19T19:08:18.935" v="100" actId="27636"/>
          <ac:spMkLst>
            <pc:docMk/>
            <pc:sldMk cId="2700260449" sldId="263"/>
            <ac:spMk id="43" creationId="{E07548E4-752A-A391-7007-EAE7952A99F9}"/>
          </ac:spMkLst>
        </pc:spChg>
        <pc:spChg chg="mod">
          <ac:chgData name="Birrer Seppi" userId="baa0383f-0afe-4fef-8b68-0c969d09c3ce" providerId="ADAL" clId="{92930D72-55CF-4E7D-BCE4-F17C02E58316}" dt="2023-11-19T19:08:18.948" v="105" actId="27636"/>
          <ac:spMkLst>
            <pc:docMk/>
            <pc:sldMk cId="2700260449" sldId="263"/>
            <ac:spMk id="44" creationId="{3E396254-972C-F967-1E46-DE61FEAAFF6C}"/>
          </ac:spMkLst>
        </pc:spChg>
        <pc:spChg chg="mod">
          <ac:chgData name="Birrer Seppi" userId="baa0383f-0afe-4fef-8b68-0c969d09c3ce" providerId="ADAL" clId="{92930D72-55CF-4E7D-BCE4-F17C02E58316}" dt="2023-11-19T19:08:18.950" v="106" actId="27636"/>
          <ac:spMkLst>
            <pc:docMk/>
            <pc:sldMk cId="2700260449" sldId="263"/>
            <ac:spMk id="45" creationId="{3B9769A8-CB5B-4EE4-F286-846BBFC25773}"/>
          </ac:spMkLst>
        </pc:spChg>
        <pc:spChg chg="mod">
          <ac:chgData name="Birrer Seppi" userId="baa0383f-0afe-4fef-8b68-0c969d09c3ce" providerId="ADAL" clId="{92930D72-55CF-4E7D-BCE4-F17C02E58316}" dt="2023-11-19T19:08:18.941" v="102" actId="27636"/>
          <ac:spMkLst>
            <pc:docMk/>
            <pc:sldMk cId="2700260449" sldId="263"/>
            <ac:spMk id="46" creationId="{58B1B0EC-DFAB-BB2C-54F3-C59302124621}"/>
          </ac:spMkLst>
        </pc:spChg>
        <pc:spChg chg="mod">
          <ac:chgData name="Birrer Seppi" userId="baa0383f-0afe-4fef-8b68-0c969d09c3ce" providerId="ADAL" clId="{92930D72-55CF-4E7D-BCE4-F17C02E58316}" dt="2023-11-19T19:08:18.939" v="101" actId="27636"/>
          <ac:spMkLst>
            <pc:docMk/>
            <pc:sldMk cId="2700260449" sldId="263"/>
            <ac:spMk id="47" creationId="{23BD011E-7D53-DE74-54A6-889753B864AB}"/>
          </ac:spMkLst>
        </pc:spChg>
        <pc:spChg chg="mod">
          <ac:chgData name="Birrer Seppi" userId="baa0383f-0afe-4fef-8b68-0c969d09c3ce" providerId="ADAL" clId="{92930D72-55CF-4E7D-BCE4-F17C02E58316}" dt="2023-11-19T19:08:18.952" v="107" actId="27636"/>
          <ac:spMkLst>
            <pc:docMk/>
            <pc:sldMk cId="2700260449" sldId="263"/>
            <ac:spMk id="48" creationId="{E70AE618-C967-2ED9-D498-E0AB9AB63258}"/>
          </ac:spMkLst>
        </pc:spChg>
        <pc:spChg chg="mod">
          <ac:chgData name="Birrer Seppi" userId="baa0383f-0afe-4fef-8b68-0c969d09c3ce" providerId="ADAL" clId="{92930D72-55CF-4E7D-BCE4-F17C02E58316}" dt="2023-11-19T19:08:18.943" v="103" actId="27636"/>
          <ac:spMkLst>
            <pc:docMk/>
            <pc:sldMk cId="2700260449" sldId="263"/>
            <ac:spMk id="49" creationId="{EDCAE10D-C75B-1940-BED8-341645DD60EB}"/>
          </ac:spMkLst>
        </pc:spChg>
        <pc:spChg chg="mod">
          <ac:chgData name="Birrer Seppi" userId="baa0383f-0afe-4fef-8b68-0c969d09c3ce" providerId="ADAL" clId="{92930D72-55CF-4E7D-BCE4-F17C02E58316}" dt="2023-11-19T19:08:18.954" v="108" actId="27636"/>
          <ac:spMkLst>
            <pc:docMk/>
            <pc:sldMk cId="2700260449" sldId="263"/>
            <ac:spMk id="50" creationId="{59FBA6C1-1D37-EBAF-D344-DAF673867F14}"/>
          </ac:spMkLst>
        </pc:spChg>
        <pc:spChg chg="mod">
          <ac:chgData name="Birrer Seppi" userId="baa0383f-0afe-4fef-8b68-0c969d09c3ce" providerId="ADAL" clId="{92930D72-55CF-4E7D-BCE4-F17C02E58316}" dt="2023-11-19T19:08:18.945" v="104" actId="27636"/>
          <ac:spMkLst>
            <pc:docMk/>
            <pc:sldMk cId="2700260449" sldId="263"/>
            <ac:spMk id="51" creationId="{7EF9E651-9C2F-6631-2E54-252ECF1E62A5}"/>
          </ac:spMkLst>
        </pc:spChg>
      </pc:sldChg>
      <pc:sldChg chg="addSp delSp modSp mod modTransition">
        <pc:chgData name="Birrer Seppi" userId="baa0383f-0afe-4fef-8b68-0c969d09c3ce" providerId="ADAL" clId="{92930D72-55CF-4E7D-BCE4-F17C02E58316}" dt="2023-12-11T20:55:03.231" v="2891" actId="167"/>
        <pc:sldMkLst>
          <pc:docMk/>
          <pc:sldMk cId="950818135" sldId="264"/>
        </pc:sldMkLst>
        <pc:spChg chg="del">
          <ac:chgData name="Birrer Seppi" userId="baa0383f-0afe-4fef-8b68-0c969d09c3ce" providerId="ADAL" clId="{92930D72-55CF-4E7D-BCE4-F17C02E58316}" dt="2023-11-19T20:43:46.876" v="602" actId="478"/>
          <ac:spMkLst>
            <pc:docMk/>
            <pc:sldMk cId="950818135" sldId="264"/>
            <ac:spMk id="2" creationId="{B7418822-CA5B-572F-E3CF-518147800B2A}"/>
          </ac:spMkLst>
        </pc:spChg>
        <pc:spChg chg="add mod">
          <ac:chgData name="Birrer Seppi" userId="baa0383f-0afe-4fef-8b68-0c969d09c3ce" providerId="ADAL" clId="{92930D72-55CF-4E7D-BCE4-F17C02E58316}" dt="2023-12-05T21:23:27.471" v="1734" actId="207"/>
          <ac:spMkLst>
            <pc:docMk/>
            <pc:sldMk cId="950818135" sldId="264"/>
            <ac:spMk id="2" creationId="{D6EBC45E-6928-0FAF-A2F8-73E542120C96}"/>
          </ac:spMkLst>
        </pc:spChg>
        <pc:spChg chg="del">
          <ac:chgData name="Birrer Seppi" userId="baa0383f-0afe-4fef-8b68-0c969d09c3ce" providerId="ADAL" clId="{92930D72-55CF-4E7D-BCE4-F17C02E58316}" dt="2023-11-19T20:43:46.876" v="602" actId="478"/>
          <ac:spMkLst>
            <pc:docMk/>
            <pc:sldMk cId="950818135" sldId="264"/>
            <ac:spMk id="3" creationId="{6B7CB69D-34B7-97E0-2A99-86CAB21766EC}"/>
          </ac:spMkLst>
        </pc:spChg>
        <pc:spChg chg="add mod ord">
          <ac:chgData name="Birrer Seppi" userId="baa0383f-0afe-4fef-8b68-0c969d09c3ce" providerId="ADAL" clId="{92930D72-55CF-4E7D-BCE4-F17C02E58316}" dt="2023-12-11T20:55:03.231" v="2891" actId="167"/>
          <ac:spMkLst>
            <pc:docMk/>
            <pc:sldMk cId="950818135" sldId="264"/>
            <ac:spMk id="3" creationId="{80F8FB1F-83C0-ECD3-964C-5CA102F704E3}"/>
          </ac:spMkLst>
        </pc:spChg>
        <pc:spChg chg="add mod ord">
          <ac:chgData name="Birrer Seppi" userId="baa0383f-0afe-4fef-8b68-0c969d09c3ce" providerId="ADAL" clId="{92930D72-55CF-4E7D-BCE4-F17C02E58316}" dt="2023-12-05T21:34:48.638" v="2006" actId="688"/>
          <ac:spMkLst>
            <pc:docMk/>
            <pc:sldMk cId="950818135" sldId="264"/>
            <ac:spMk id="4" creationId="{91A9CE07-10EF-5C75-4756-05686A54E2F0}"/>
          </ac:spMkLst>
        </pc:spChg>
        <pc:spChg chg="add mod">
          <ac:chgData name="Birrer Seppi" userId="baa0383f-0afe-4fef-8b68-0c969d09c3ce" providerId="ADAL" clId="{92930D72-55CF-4E7D-BCE4-F17C02E58316}" dt="2023-12-11T20:54:52.945" v="2888" actId="1076"/>
          <ac:spMkLst>
            <pc:docMk/>
            <pc:sldMk cId="950818135" sldId="264"/>
            <ac:spMk id="5" creationId="{1DD212EC-0F7A-27A7-C124-1715AC5949B9}"/>
          </ac:spMkLst>
        </pc:spChg>
        <pc:spChg chg="del">
          <ac:chgData name="Birrer Seppi" userId="baa0383f-0afe-4fef-8b68-0c969d09c3ce" providerId="ADAL" clId="{92930D72-55CF-4E7D-BCE4-F17C02E58316}" dt="2023-11-19T19:21:34.412" v="277" actId="478"/>
          <ac:spMkLst>
            <pc:docMk/>
            <pc:sldMk cId="950818135" sldId="264"/>
            <ac:spMk id="5" creationId="{37080395-750E-C767-FFD0-D9E34BB1DEB4}"/>
          </ac:spMkLst>
        </pc:spChg>
        <pc:spChg chg="add mod">
          <ac:chgData name="Birrer Seppi" userId="baa0383f-0afe-4fef-8b68-0c969d09c3ce" providerId="ADAL" clId="{92930D72-55CF-4E7D-BCE4-F17C02E58316}" dt="2023-11-19T19:21:49.942" v="282" actId="1076"/>
          <ac:spMkLst>
            <pc:docMk/>
            <pc:sldMk cId="950818135" sldId="264"/>
            <ac:spMk id="6" creationId="{7FFB145D-57CD-7A95-C63D-7686D27309A5}"/>
          </ac:spMkLst>
        </pc:spChg>
        <pc:spChg chg="add mod">
          <ac:chgData name="Birrer Seppi" userId="baa0383f-0afe-4fef-8b68-0c969d09c3ce" providerId="ADAL" clId="{92930D72-55CF-4E7D-BCE4-F17C02E58316}" dt="2023-11-19T19:21:52.781" v="283" actId="1076"/>
          <ac:spMkLst>
            <pc:docMk/>
            <pc:sldMk cId="950818135" sldId="264"/>
            <ac:spMk id="7" creationId="{A7CFBA04-C4D8-2FBB-B8E8-6C484F148B45}"/>
          </ac:spMkLst>
        </pc:spChg>
        <pc:spChg chg="add mod">
          <ac:chgData name="Birrer Seppi" userId="baa0383f-0afe-4fef-8b68-0c969d09c3ce" providerId="ADAL" clId="{92930D72-55CF-4E7D-BCE4-F17C02E58316}" dt="2023-11-19T19:21:56.308" v="284" actId="1076"/>
          <ac:spMkLst>
            <pc:docMk/>
            <pc:sldMk cId="950818135" sldId="264"/>
            <ac:spMk id="8" creationId="{6C51AC2E-9D9D-F7B4-3339-92D36DA739A9}"/>
          </ac:spMkLst>
        </pc:spChg>
        <pc:spChg chg="add mod">
          <ac:chgData name="Birrer Seppi" userId="baa0383f-0afe-4fef-8b68-0c969d09c3ce" providerId="ADAL" clId="{92930D72-55CF-4E7D-BCE4-F17C02E58316}" dt="2023-11-19T19:21:59.709" v="285" actId="1076"/>
          <ac:spMkLst>
            <pc:docMk/>
            <pc:sldMk cId="950818135" sldId="264"/>
            <ac:spMk id="9" creationId="{212CD6A8-5DA3-9775-46BE-8E0F0C59AF6C}"/>
          </ac:spMkLst>
        </pc:spChg>
        <pc:spChg chg="add del mod ord">
          <ac:chgData name="Birrer Seppi" userId="baa0383f-0afe-4fef-8b68-0c969d09c3ce" providerId="ADAL" clId="{92930D72-55CF-4E7D-BCE4-F17C02E58316}" dt="2023-12-01T14:10:26.547" v="1093" actId="478"/>
          <ac:spMkLst>
            <pc:docMk/>
            <pc:sldMk cId="950818135" sldId="264"/>
            <ac:spMk id="10" creationId="{3BD37D0F-64C1-EC31-B722-93441D46C8EA}"/>
          </ac:spMkLst>
        </pc:spChg>
        <pc:spChg chg="mod">
          <ac:chgData name="Birrer Seppi" userId="baa0383f-0afe-4fef-8b68-0c969d09c3ce" providerId="ADAL" clId="{92930D72-55CF-4E7D-BCE4-F17C02E58316}" dt="2023-11-19T19:20:32.244" v="262" actId="1076"/>
          <ac:spMkLst>
            <pc:docMk/>
            <pc:sldMk cId="950818135" sldId="264"/>
            <ac:spMk id="11" creationId="{A6D05C03-5A17-2C96-5E13-1C6B162ACFFF}"/>
          </ac:spMkLst>
        </pc:spChg>
        <pc:spChg chg="add del mod">
          <ac:chgData name="Birrer Seppi" userId="baa0383f-0afe-4fef-8b68-0c969d09c3ce" providerId="ADAL" clId="{92930D72-55CF-4E7D-BCE4-F17C02E58316}" dt="2023-11-19T20:03:47.957" v="485" actId="478"/>
          <ac:spMkLst>
            <pc:docMk/>
            <pc:sldMk cId="950818135" sldId="264"/>
            <ac:spMk id="13" creationId="{8B4BE8E0-12E2-8D47-6408-532A8DAE2E09}"/>
          </ac:spMkLst>
        </pc:spChg>
        <pc:spChg chg="add del mod ord">
          <ac:chgData name="Birrer Seppi" userId="baa0383f-0afe-4fef-8b68-0c969d09c3ce" providerId="ADAL" clId="{92930D72-55CF-4E7D-BCE4-F17C02E58316}" dt="2023-11-20T08:34:41.717" v="739" actId="478"/>
          <ac:spMkLst>
            <pc:docMk/>
            <pc:sldMk cId="950818135" sldId="264"/>
            <ac:spMk id="14" creationId="{37A6DE4E-BEA5-10AC-014B-581D87B26754}"/>
          </ac:spMkLst>
        </pc:spChg>
        <pc:spChg chg="add mod ord">
          <ac:chgData name="Birrer Seppi" userId="baa0383f-0afe-4fef-8b68-0c969d09c3ce" providerId="ADAL" clId="{92930D72-55CF-4E7D-BCE4-F17C02E58316}" dt="2023-12-11T20:45:24.373" v="2799" actId="403"/>
          <ac:spMkLst>
            <pc:docMk/>
            <pc:sldMk cId="950818135" sldId="264"/>
            <ac:spMk id="15" creationId="{3A966967-A0D6-3BD7-0BAD-D01AD977E1AE}"/>
          </ac:spMkLst>
        </pc:spChg>
        <pc:spChg chg="del mod">
          <ac:chgData name="Birrer Seppi" userId="baa0383f-0afe-4fef-8b68-0c969d09c3ce" providerId="ADAL" clId="{92930D72-55CF-4E7D-BCE4-F17C02E58316}" dt="2023-11-19T20:43:46.876" v="602" actId="478"/>
          <ac:spMkLst>
            <pc:docMk/>
            <pc:sldMk cId="950818135" sldId="264"/>
            <ac:spMk id="16" creationId="{36630E2B-1B0C-0058-29D3-B6001EB8C8F2}"/>
          </ac:spMkLst>
        </pc:spChg>
        <pc:spChg chg="del mod">
          <ac:chgData name="Birrer Seppi" userId="baa0383f-0afe-4fef-8b68-0c969d09c3ce" providerId="ADAL" clId="{92930D72-55CF-4E7D-BCE4-F17C02E58316}" dt="2023-11-19T20:43:46.876" v="602" actId="478"/>
          <ac:spMkLst>
            <pc:docMk/>
            <pc:sldMk cId="950818135" sldId="264"/>
            <ac:spMk id="17" creationId="{2CFA31B3-208C-C46A-35B5-07D9E98BAF44}"/>
          </ac:spMkLst>
        </pc:spChg>
        <pc:spChg chg="del mod">
          <ac:chgData name="Birrer Seppi" userId="baa0383f-0afe-4fef-8b68-0c969d09c3ce" providerId="ADAL" clId="{92930D72-55CF-4E7D-BCE4-F17C02E58316}" dt="2023-11-19T20:43:46.876" v="602" actId="478"/>
          <ac:spMkLst>
            <pc:docMk/>
            <pc:sldMk cId="950818135" sldId="264"/>
            <ac:spMk id="18" creationId="{EC953BCB-71FF-A1DB-E97D-A5BB61CF6FC3}"/>
          </ac:spMkLst>
        </pc:spChg>
        <pc:spChg chg="del mod">
          <ac:chgData name="Birrer Seppi" userId="baa0383f-0afe-4fef-8b68-0c969d09c3ce" providerId="ADAL" clId="{92930D72-55CF-4E7D-BCE4-F17C02E58316}" dt="2023-11-19T20:43:46.876" v="602" actId="478"/>
          <ac:spMkLst>
            <pc:docMk/>
            <pc:sldMk cId="950818135" sldId="264"/>
            <ac:spMk id="19" creationId="{EB903185-BBC4-9543-3FFE-535742CB2BB1}"/>
          </ac:spMkLst>
        </pc:spChg>
        <pc:spChg chg="del">
          <ac:chgData name="Birrer Seppi" userId="baa0383f-0afe-4fef-8b68-0c969d09c3ce" providerId="ADAL" clId="{92930D72-55CF-4E7D-BCE4-F17C02E58316}" dt="2023-11-19T19:21:32.263" v="276" actId="478"/>
          <ac:spMkLst>
            <pc:docMk/>
            <pc:sldMk cId="950818135" sldId="264"/>
            <ac:spMk id="21" creationId="{51602504-C20E-821B-9BBE-AEA81BC5E3FF}"/>
          </ac:spMkLst>
        </pc:spChg>
        <pc:spChg chg="add del mod">
          <ac:chgData name="Birrer Seppi" userId="baa0383f-0afe-4fef-8b68-0c969d09c3ce" providerId="ADAL" clId="{92930D72-55CF-4E7D-BCE4-F17C02E58316}" dt="2023-11-19T20:44:01.432" v="605" actId="478"/>
          <ac:spMkLst>
            <pc:docMk/>
            <pc:sldMk cId="950818135" sldId="264"/>
            <ac:spMk id="21" creationId="{57F2FDF7-1814-D6FD-D592-5AA89B85214F}"/>
          </ac:spMkLst>
        </pc:spChg>
        <pc:spChg chg="del">
          <ac:chgData name="Birrer Seppi" userId="baa0383f-0afe-4fef-8b68-0c969d09c3ce" providerId="ADAL" clId="{92930D72-55CF-4E7D-BCE4-F17C02E58316}" dt="2023-11-19T19:21:32.263" v="276" actId="478"/>
          <ac:spMkLst>
            <pc:docMk/>
            <pc:sldMk cId="950818135" sldId="264"/>
            <ac:spMk id="22" creationId="{4D5D61E0-8FDC-E237-CF2D-6FD2655B3385}"/>
          </ac:spMkLst>
        </pc:spChg>
        <pc:spChg chg="add mod">
          <ac:chgData name="Birrer Seppi" userId="baa0383f-0afe-4fef-8b68-0c969d09c3ce" providerId="ADAL" clId="{92930D72-55CF-4E7D-BCE4-F17C02E58316}" dt="2023-11-19T20:44:49.381" v="630" actId="20577"/>
          <ac:spMkLst>
            <pc:docMk/>
            <pc:sldMk cId="950818135" sldId="264"/>
            <ac:spMk id="22" creationId="{BCEC9843-3F98-4EF4-D8FF-5AD8AFA1CF2A}"/>
          </ac:spMkLst>
        </pc:spChg>
        <pc:spChg chg="del">
          <ac:chgData name="Birrer Seppi" userId="baa0383f-0afe-4fef-8b68-0c969d09c3ce" providerId="ADAL" clId="{92930D72-55CF-4E7D-BCE4-F17C02E58316}" dt="2023-11-19T19:21:35.351" v="278" actId="478"/>
          <ac:spMkLst>
            <pc:docMk/>
            <pc:sldMk cId="950818135" sldId="264"/>
            <ac:spMk id="23" creationId="{82B32C46-8892-33A5-802E-23DC57C8F821}"/>
          </ac:spMkLst>
        </pc:spChg>
        <pc:spChg chg="add mod">
          <ac:chgData name="Birrer Seppi" userId="baa0383f-0afe-4fef-8b68-0c969d09c3ce" providerId="ADAL" clId="{92930D72-55CF-4E7D-BCE4-F17C02E58316}" dt="2023-12-01T12:49:46.714" v="809"/>
          <ac:spMkLst>
            <pc:docMk/>
            <pc:sldMk cId="950818135" sldId="264"/>
            <ac:spMk id="23" creationId="{DB85FCBD-9931-3DB7-4EE2-0AB016A9184C}"/>
          </ac:spMkLst>
        </pc:spChg>
        <pc:spChg chg="add mod">
          <ac:chgData name="Birrer Seppi" userId="baa0383f-0afe-4fef-8b68-0c969d09c3ce" providerId="ADAL" clId="{92930D72-55CF-4E7D-BCE4-F17C02E58316}" dt="2023-12-01T12:49:46.714" v="809"/>
          <ac:spMkLst>
            <pc:docMk/>
            <pc:sldMk cId="950818135" sldId="264"/>
            <ac:spMk id="24" creationId="{016A2BBE-B35E-A9D9-470C-7F598AC276F9}"/>
          </ac:spMkLst>
        </pc:spChg>
        <pc:spChg chg="del">
          <ac:chgData name="Birrer Seppi" userId="baa0383f-0afe-4fef-8b68-0c969d09c3ce" providerId="ADAL" clId="{92930D72-55CF-4E7D-BCE4-F17C02E58316}" dt="2023-11-19T19:21:36.401" v="279" actId="478"/>
          <ac:spMkLst>
            <pc:docMk/>
            <pc:sldMk cId="950818135" sldId="264"/>
            <ac:spMk id="24" creationId="{87FA3E69-BED8-1D7C-2872-70868BC1C25C}"/>
          </ac:spMkLst>
        </pc:spChg>
        <pc:spChg chg="add mod">
          <ac:chgData name="Birrer Seppi" userId="baa0383f-0afe-4fef-8b68-0c969d09c3ce" providerId="ADAL" clId="{92930D72-55CF-4E7D-BCE4-F17C02E58316}" dt="2023-12-01T12:49:46.714" v="809"/>
          <ac:spMkLst>
            <pc:docMk/>
            <pc:sldMk cId="950818135" sldId="264"/>
            <ac:spMk id="25" creationId="{A6D25EE4-6969-FD79-38F0-900D81D6071C}"/>
          </ac:spMkLst>
        </pc:spChg>
        <pc:spChg chg="del">
          <ac:chgData name="Birrer Seppi" userId="baa0383f-0afe-4fef-8b68-0c969d09c3ce" providerId="ADAL" clId="{92930D72-55CF-4E7D-BCE4-F17C02E58316}" dt="2023-11-19T19:21:41.823" v="280" actId="478"/>
          <ac:spMkLst>
            <pc:docMk/>
            <pc:sldMk cId="950818135" sldId="264"/>
            <ac:spMk id="25" creationId="{F48D0472-11F6-5DF6-FE56-186B8C23AC2C}"/>
          </ac:spMkLst>
        </pc:spChg>
        <pc:spChg chg="del mod">
          <ac:chgData name="Birrer Seppi" userId="baa0383f-0afe-4fef-8b68-0c969d09c3ce" providerId="ADAL" clId="{92930D72-55CF-4E7D-BCE4-F17C02E58316}" dt="2023-11-19T20:43:46.876" v="602" actId="478"/>
          <ac:spMkLst>
            <pc:docMk/>
            <pc:sldMk cId="950818135" sldId="264"/>
            <ac:spMk id="26" creationId="{A5593C93-489A-4F7B-0313-34166CB2AA37}"/>
          </ac:spMkLst>
        </pc:spChg>
        <pc:spChg chg="del mod">
          <ac:chgData name="Birrer Seppi" userId="baa0383f-0afe-4fef-8b68-0c969d09c3ce" providerId="ADAL" clId="{92930D72-55CF-4E7D-BCE4-F17C02E58316}" dt="2023-11-19T20:43:46.876" v="602" actId="478"/>
          <ac:spMkLst>
            <pc:docMk/>
            <pc:sldMk cId="950818135" sldId="264"/>
            <ac:spMk id="27" creationId="{155240FA-3D0A-3DC3-D553-6E50E96558E8}"/>
          </ac:spMkLst>
        </pc:spChg>
        <pc:spChg chg="del mod">
          <ac:chgData name="Birrer Seppi" userId="baa0383f-0afe-4fef-8b68-0c969d09c3ce" providerId="ADAL" clId="{92930D72-55CF-4E7D-BCE4-F17C02E58316}" dt="2023-11-19T20:43:46.876" v="602" actId="478"/>
          <ac:spMkLst>
            <pc:docMk/>
            <pc:sldMk cId="950818135" sldId="264"/>
            <ac:spMk id="28" creationId="{04233DE8-51EE-5563-B748-8CC8709E6C48}"/>
          </ac:spMkLst>
        </pc:spChg>
        <pc:spChg chg="del mod">
          <ac:chgData name="Birrer Seppi" userId="baa0383f-0afe-4fef-8b68-0c969d09c3ce" providerId="ADAL" clId="{92930D72-55CF-4E7D-BCE4-F17C02E58316}" dt="2023-11-19T20:43:46.876" v="602" actId="478"/>
          <ac:spMkLst>
            <pc:docMk/>
            <pc:sldMk cId="950818135" sldId="264"/>
            <ac:spMk id="29" creationId="{BF4C22EB-DF10-BA2B-074F-7DC542538561}"/>
          </ac:spMkLst>
        </pc:spChg>
        <pc:spChg chg="del mod">
          <ac:chgData name="Birrer Seppi" userId="baa0383f-0afe-4fef-8b68-0c969d09c3ce" providerId="ADAL" clId="{92930D72-55CF-4E7D-BCE4-F17C02E58316}" dt="2023-11-19T20:43:46.876" v="602" actId="478"/>
          <ac:spMkLst>
            <pc:docMk/>
            <pc:sldMk cId="950818135" sldId="264"/>
            <ac:spMk id="30" creationId="{5AD64DA3-A692-A87B-CBC6-F35EFFCF69A3}"/>
          </ac:spMkLst>
        </pc:spChg>
        <pc:spChg chg="del mod">
          <ac:chgData name="Birrer Seppi" userId="baa0383f-0afe-4fef-8b68-0c969d09c3ce" providerId="ADAL" clId="{92930D72-55CF-4E7D-BCE4-F17C02E58316}" dt="2023-11-19T20:43:46.876" v="602" actId="478"/>
          <ac:spMkLst>
            <pc:docMk/>
            <pc:sldMk cId="950818135" sldId="264"/>
            <ac:spMk id="31" creationId="{BFA8994B-B8E3-36AA-91A9-F07D7EE001F9}"/>
          </ac:spMkLst>
        </pc:spChg>
        <pc:spChg chg="del mod">
          <ac:chgData name="Birrer Seppi" userId="baa0383f-0afe-4fef-8b68-0c969d09c3ce" providerId="ADAL" clId="{92930D72-55CF-4E7D-BCE4-F17C02E58316}" dt="2023-11-19T20:43:46.876" v="602" actId="478"/>
          <ac:spMkLst>
            <pc:docMk/>
            <pc:sldMk cId="950818135" sldId="264"/>
            <ac:spMk id="32" creationId="{00B7331D-2A0C-20B3-6AEC-26D0A98D2572}"/>
          </ac:spMkLst>
        </pc:spChg>
        <pc:spChg chg="del mod">
          <ac:chgData name="Birrer Seppi" userId="baa0383f-0afe-4fef-8b68-0c969d09c3ce" providerId="ADAL" clId="{92930D72-55CF-4E7D-BCE4-F17C02E58316}" dt="2023-11-19T20:43:46.876" v="602" actId="478"/>
          <ac:spMkLst>
            <pc:docMk/>
            <pc:sldMk cId="950818135" sldId="264"/>
            <ac:spMk id="33" creationId="{107EA20E-A274-C4B2-6DB0-91412BC34851}"/>
          </ac:spMkLst>
        </pc:spChg>
        <pc:spChg chg="del mod">
          <ac:chgData name="Birrer Seppi" userId="baa0383f-0afe-4fef-8b68-0c969d09c3ce" providerId="ADAL" clId="{92930D72-55CF-4E7D-BCE4-F17C02E58316}" dt="2023-11-19T20:43:46.876" v="602" actId="478"/>
          <ac:spMkLst>
            <pc:docMk/>
            <pc:sldMk cId="950818135" sldId="264"/>
            <ac:spMk id="34" creationId="{8AC3CDF2-88B6-4C56-2C8E-B6A3023E3B4C}"/>
          </ac:spMkLst>
        </pc:spChg>
        <pc:spChg chg="del mod">
          <ac:chgData name="Birrer Seppi" userId="baa0383f-0afe-4fef-8b68-0c969d09c3ce" providerId="ADAL" clId="{92930D72-55CF-4E7D-BCE4-F17C02E58316}" dt="2023-11-19T20:43:46.876" v="602" actId="478"/>
          <ac:spMkLst>
            <pc:docMk/>
            <pc:sldMk cId="950818135" sldId="264"/>
            <ac:spMk id="35" creationId="{87E7F54A-8C31-8F73-2EA3-26CD6CF78C1C}"/>
          </ac:spMkLst>
        </pc:spChg>
        <pc:spChg chg="del mod">
          <ac:chgData name="Birrer Seppi" userId="baa0383f-0afe-4fef-8b68-0c969d09c3ce" providerId="ADAL" clId="{92930D72-55CF-4E7D-BCE4-F17C02E58316}" dt="2023-11-19T20:43:51.644" v="604" actId="478"/>
          <ac:spMkLst>
            <pc:docMk/>
            <pc:sldMk cId="950818135" sldId="264"/>
            <ac:spMk id="36" creationId="{B7F1403B-883B-A4CD-8357-46D5704325CD}"/>
          </ac:spMkLst>
        </pc:spChg>
        <pc:spChg chg="del mod">
          <ac:chgData name="Birrer Seppi" userId="baa0383f-0afe-4fef-8b68-0c969d09c3ce" providerId="ADAL" clId="{92930D72-55CF-4E7D-BCE4-F17C02E58316}" dt="2023-11-19T20:44:15.140" v="606" actId="478"/>
          <ac:spMkLst>
            <pc:docMk/>
            <pc:sldMk cId="950818135" sldId="264"/>
            <ac:spMk id="37" creationId="{8D099E98-7F81-17B1-8EEE-1B34288DDD80}"/>
          </ac:spMkLst>
        </pc:spChg>
        <pc:spChg chg="del mod">
          <ac:chgData name="Birrer Seppi" userId="baa0383f-0afe-4fef-8b68-0c969d09c3ce" providerId="ADAL" clId="{92930D72-55CF-4E7D-BCE4-F17C02E58316}" dt="2023-11-19T20:43:46.876" v="602" actId="478"/>
          <ac:spMkLst>
            <pc:docMk/>
            <pc:sldMk cId="950818135" sldId="264"/>
            <ac:spMk id="38" creationId="{5063C639-EB08-B615-53A8-1EBAB32FB7EA}"/>
          </ac:spMkLst>
        </pc:spChg>
        <pc:spChg chg="del mod">
          <ac:chgData name="Birrer Seppi" userId="baa0383f-0afe-4fef-8b68-0c969d09c3ce" providerId="ADAL" clId="{92930D72-55CF-4E7D-BCE4-F17C02E58316}" dt="2023-11-19T20:43:46.876" v="602" actId="478"/>
          <ac:spMkLst>
            <pc:docMk/>
            <pc:sldMk cId="950818135" sldId="264"/>
            <ac:spMk id="39" creationId="{2FBF4E74-5412-3584-FC6A-BCE6D20D7044}"/>
          </ac:spMkLst>
        </pc:spChg>
        <pc:spChg chg="del mod">
          <ac:chgData name="Birrer Seppi" userId="baa0383f-0afe-4fef-8b68-0c969d09c3ce" providerId="ADAL" clId="{92930D72-55CF-4E7D-BCE4-F17C02E58316}" dt="2023-11-19T20:43:49.823" v="603" actId="478"/>
          <ac:spMkLst>
            <pc:docMk/>
            <pc:sldMk cId="950818135" sldId="264"/>
            <ac:spMk id="40" creationId="{434FF5C6-2E50-E1BE-4A06-41875DF9D14E}"/>
          </ac:spMkLst>
        </pc:spChg>
        <pc:spChg chg="add mod">
          <ac:chgData name="Birrer Seppi" userId="baa0383f-0afe-4fef-8b68-0c969d09c3ce" providerId="ADAL" clId="{92930D72-55CF-4E7D-BCE4-F17C02E58316}" dt="2023-12-01T12:49:46.714" v="809"/>
          <ac:spMkLst>
            <pc:docMk/>
            <pc:sldMk cId="950818135" sldId="264"/>
            <ac:spMk id="41" creationId="{91432518-50C0-E20A-C256-07C6FC1DB235}"/>
          </ac:spMkLst>
        </pc:spChg>
        <pc:spChg chg="add mod">
          <ac:chgData name="Birrer Seppi" userId="baa0383f-0afe-4fef-8b68-0c969d09c3ce" providerId="ADAL" clId="{92930D72-55CF-4E7D-BCE4-F17C02E58316}" dt="2023-11-19T20:44:33.748" v="608" actId="1076"/>
          <ac:spMkLst>
            <pc:docMk/>
            <pc:sldMk cId="950818135" sldId="264"/>
            <ac:spMk id="42" creationId="{B00EFE9B-FCF3-9EB2-B98B-FAC1E7956D2F}"/>
          </ac:spMkLst>
        </pc:spChg>
        <pc:spChg chg="add mod">
          <ac:chgData name="Birrer Seppi" userId="baa0383f-0afe-4fef-8b68-0c969d09c3ce" providerId="ADAL" clId="{92930D72-55CF-4E7D-BCE4-F17C02E58316}" dt="2023-12-01T12:49:46.714" v="809"/>
          <ac:spMkLst>
            <pc:docMk/>
            <pc:sldMk cId="950818135" sldId="264"/>
            <ac:spMk id="43" creationId="{B96CCEDE-4FD6-DFA6-B7A6-8F768EE92B50}"/>
          </ac:spMkLst>
        </pc:spChg>
        <pc:spChg chg="add mod">
          <ac:chgData name="Birrer Seppi" userId="baa0383f-0afe-4fef-8b68-0c969d09c3ce" providerId="ADAL" clId="{92930D72-55CF-4E7D-BCE4-F17C02E58316}" dt="2023-12-01T12:49:46.714" v="809"/>
          <ac:spMkLst>
            <pc:docMk/>
            <pc:sldMk cId="950818135" sldId="264"/>
            <ac:spMk id="44" creationId="{8E1D5534-65E3-3CF6-C915-53122ED2C033}"/>
          </ac:spMkLst>
        </pc:spChg>
        <pc:spChg chg="add mod">
          <ac:chgData name="Birrer Seppi" userId="baa0383f-0afe-4fef-8b68-0c969d09c3ce" providerId="ADAL" clId="{92930D72-55CF-4E7D-BCE4-F17C02E58316}" dt="2023-12-01T12:49:46.714" v="809"/>
          <ac:spMkLst>
            <pc:docMk/>
            <pc:sldMk cId="950818135" sldId="264"/>
            <ac:spMk id="45" creationId="{48240AE0-5B81-465B-5A84-34EA8A85CC27}"/>
          </ac:spMkLst>
        </pc:spChg>
        <pc:spChg chg="add mod">
          <ac:chgData name="Birrer Seppi" userId="baa0383f-0afe-4fef-8b68-0c969d09c3ce" providerId="ADAL" clId="{92930D72-55CF-4E7D-BCE4-F17C02E58316}" dt="2023-12-01T12:49:46.714" v="809"/>
          <ac:spMkLst>
            <pc:docMk/>
            <pc:sldMk cId="950818135" sldId="264"/>
            <ac:spMk id="46" creationId="{F9A70275-570A-4E75-AAAF-33C5FCFE2391}"/>
          </ac:spMkLst>
        </pc:spChg>
        <pc:spChg chg="add mod">
          <ac:chgData name="Birrer Seppi" userId="baa0383f-0afe-4fef-8b68-0c969d09c3ce" providerId="ADAL" clId="{92930D72-55CF-4E7D-BCE4-F17C02E58316}" dt="2023-11-19T20:44:33.748" v="608" actId="1076"/>
          <ac:spMkLst>
            <pc:docMk/>
            <pc:sldMk cId="950818135" sldId="264"/>
            <ac:spMk id="47" creationId="{5CFEAADE-AF34-D228-4EC3-8E066513C3DB}"/>
          </ac:spMkLst>
        </pc:spChg>
        <pc:spChg chg="add mod">
          <ac:chgData name="Birrer Seppi" userId="baa0383f-0afe-4fef-8b68-0c969d09c3ce" providerId="ADAL" clId="{92930D72-55CF-4E7D-BCE4-F17C02E58316}" dt="2023-12-01T12:49:46.714" v="809"/>
          <ac:spMkLst>
            <pc:docMk/>
            <pc:sldMk cId="950818135" sldId="264"/>
            <ac:spMk id="48" creationId="{E64C5A31-42A5-25E4-7698-1CA25B1D8856}"/>
          </ac:spMkLst>
        </pc:spChg>
        <pc:spChg chg="add mod">
          <ac:chgData name="Birrer Seppi" userId="baa0383f-0afe-4fef-8b68-0c969d09c3ce" providerId="ADAL" clId="{92930D72-55CF-4E7D-BCE4-F17C02E58316}" dt="2023-12-01T12:49:46.714" v="809"/>
          <ac:spMkLst>
            <pc:docMk/>
            <pc:sldMk cId="950818135" sldId="264"/>
            <ac:spMk id="49" creationId="{9FBAD40D-A993-62F9-972F-F1EFBB255D88}"/>
          </ac:spMkLst>
        </pc:spChg>
        <pc:spChg chg="add mod">
          <ac:chgData name="Birrer Seppi" userId="baa0383f-0afe-4fef-8b68-0c969d09c3ce" providerId="ADAL" clId="{92930D72-55CF-4E7D-BCE4-F17C02E58316}" dt="2023-12-01T12:49:46.714" v="809"/>
          <ac:spMkLst>
            <pc:docMk/>
            <pc:sldMk cId="950818135" sldId="264"/>
            <ac:spMk id="50" creationId="{11F51695-275F-FEF5-4D9D-E0863000B71F}"/>
          </ac:spMkLst>
        </pc:spChg>
        <pc:spChg chg="add mod">
          <ac:chgData name="Birrer Seppi" userId="baa0383f-0afe-4fef-8b68-0c969d09c3ce" providerId="ADAL" clId="{92930D72-55CF-4E7D-BCE4-F17C02E58316}" dt="2023-12-01T12:49:46.714" v="809"/>
          <ac:spMkLst>
            <pc:docMk/>
            <pc:sldMk cId="950818135" sldId="264"/>
            <ac:spMk id="51" creationId="{B874E541-0325-55DD-E585-2D2F0E7DC768}"/>
          </ac:spMkLst>
        </pc:spChg>
        <pc:spChg chg="add mod">
          <ac:chgData name="Birrer Seppi" userId="baa0383f-0afe-4fef-8b68-0c969d09c3ce" providerId="ADAL" clId="{92930D72-55CF-4E7D-BCE4-F17C02E58316}" dt="2023-11-19T20:44:33.748" v="608" actId="1076"/>
          <ac:spMkLst>
            <pc:docMk/>
            <pc:sldMk cId="950818135" sldId="264"/>
            <ac:spMk id="52" creationId="{66BED190-D432-C199-307C-B5A42A3561F1}"/>
          </ac:spMkLst>
        </pc:spChg>
        <pc:spChg chg="add mod">
          <ac:chgData name="Birrer Seppi" userId="baa0383f-0afe-4fef-8b68-0c969d09c3ce" providerId="ADAL" clId="{92930D72-55CF-4E7D-BCE4-F17C02E58316}" dt="2023-12-01T12:49:46.714" v="809"/>
          <ac:spMkLst>
            <pc:docMk/>
            <pc:sldMk cId="950818135" sldId="264"/>
            <ac:spMk id="53" creationId="{218E4600-28CF-9291-F358-43C0CB6EF33E}"/>
          </ac:spMkLst>
        </pc:spChg>
        <pc:spChg chg="add mod">
          <ac:chgData name="Birrer Seppi" userId="baa0383f-0afe-4fef-8b68-0c969d09c3ce" providerId="ADAL" clId="{92930D72-55CF-4E7D-BCE4-F17C02E58316}" dt="2023-12-01T12:49:46.714" v="809"/>
          <ac:spMkLst>
            <pc:docMk/>
            <pc:sldMk cId="950818135" sldId="264"/>
            <ac:spMk id="54" creationId="{65D6D2F3-567C-8E9F-C703-249D022180BC}"/>
          </ac:spMkLst>
        </pc:spChg>
        <pc:spChg chg="add mod">
          <ac:chgData name="Birrer Seppi" userId="baa0383f-0afe-4fef-8b68-0c969d09c3ce" providerId="ADAL" clId="{92930D72-55CF-4E7D-BCE4-F17C02E58316}" dt="2023-12-01T12:49:46.714" v="809"/>
          <ac:spMkLst>
            <pc:docMk/>
            <pc:sldMk cId="950818135" sldId="264"/>
            <ac:spMk id="55" creationId="{770721E1-F44F-9FA5-C7A3-8C2B8C879E77}"/>
          </ac:spMkLst>
        </pc:spChg>
        <pc:spChg chg="add mod">
          <ac:chgData name="Birrer Seppi" userId="baa0383f-0afe-4fef-8b68-0c969d09c3ce" providerId="ADAL" clId="{92930D72-55CF-4E7D-BCE4-F17C02E58316}" dt="2023-11-19T20:44:33.748" v="608" actId="1076"/>
          <ac:spMkLst>
            <pc:docMk/>
            <pc:sldMk cId="950818135" sldId="264"/>
            <ac:spMk id="56" creationId="{72B49AAA-9D56-E954-AA45-6A43569813B5}"/>
          </ac:spMkLst>
        </pc:spChg>
        <pc:spChg chg="add mod">
          <ac:chgData name="Birrer Seppi" userId="baa0383f-0afe-4fef-8b68-0c969d09c3ce" providerId="ADAL" clId="{92930D72-55CF-4E7D-BCE4-F17C02E58316}" dt="2023-11-19T20:51:06.927" v="704" actId="1076"/>
          <ac:spMkLst>
            <pc:docMk/>
            <pc:sldMk cId="950818135" sldId="264"/>
            <ac:spMk id="58" creationId="{7F46477B-C12D-08BA-BA52-BB37B19C0F67}"/>
          </ac:spMkLst>
        </pc:spChg>
        <pc:graphicFrameChg chg="add del mod ord modGraphic">
          <ac:chgData name="Birrer Seppi" userId="baa0383f-0afe-4fef-8b68-0c969d09c3ce" providerId="ADAL" clId="{92930D72-55CF-4E7D-BCE4-F17C02E58316}" dt="2023-11-19T20:46:39.168" v="667" actId="478"/>
          <ac:graphicFrameMkLst>
            <pc:docMk/>
            <pc:sldMk cId="950818135" sldId="264"/>
            <ac:graphicFrameMk id="5" creationId="{CD8BDED6-F0E0-4B6F-FABC-A3A711E16D93}"/>
          </ac:graphicFrameMkLst>
        </pc:graphicFrameChg>
        <pc:graphicFrameChg chg="add mod modGraphic">
          <ac:chgData name="Birrer Seppi" userId="baa0383f-0afe-4fef-8b68-0c969d09c3ce" providerId="ADAL" clId="{92930D72-55CF-4E7D-BCE4-F17C02E58316}" dt="2023-11-19T20:46:52.823" v="671" actId="1076"/>
          <ac:graphicFrameMkLst>
            <pc:docMk/>
            <pc:sldMk cId="950818135" sldId="264"/>
            <ac:graphicFrameMk id="57" creationId="{CA766888-F208-672A-1030-4039EC85067B}"/>
          </ac:graphicFrameMkLst>
        </pc:graphicFrameChg>
      </pc:sldChg>
      <pc:sldChg chg="add del setBg">
        <pc:chgData name="Birrer Seppi" userId="baa0383f-0afe-4fef-8b68-0c969d09c3ce" providerId="ADAL" clId="{92930D72-55CF-4E7D-BCE4-F17C02E58316}" dt="2023-12-05T22:18:46.840" v="2390"/>
        <pc:sldMkLst>
          <pc:docMk/>
          <pc:sldMk cId="292613507" sldId="265"/>
        </pc:sldMkLst>
      </pc:sldChg>
      <pc:sldChg chg="addSp delSp modSp add del mod ord modTransition setBg delAnim modAnim">
        <pc:chgData name="Birrer Seppi" userId="baa0383f-0afe-4fef-8b68-0c969d09c3ce" providerId="ADAL" clId="{92930D72-55CF-4E7D-BCE4-F17C02E58316}" dt="2023-12-12T16:23:26.904" v="2927" actId="478"/>
        <pc:sldMkLst>
          <pc:docMk/>
          <pc:sldMk cId="454041210" sldId="265"/>
        </pc:sldMkLst>
        <pc:spChg chg="mod">
          <ac:chgData name="Birrer Seppi" userId="baa0383f-0afe-4fef-8b68-0c969d09c3ce" providerId="ADAL" clId="{92930D72-55CF-4E7D-BCE4-F17C02E58316}" dt="2023-12-01T12:49:32.370" v="773" actId="313"/>
          <ac:spMkLst>
            <pc:docMk/>
            <pc:sldMk cId="454041210" sldId="265"/>
            <ac:spMk id="2" creationId="{B7418822-CA5B-572F-E3CF-518147800B2A}"/>
          </ac:spMkLst>
        </pc:spChg>
        <pc:spChg chg="add mod">
          <ac:chgData name="Birrer Seppi" userId="baa0383f-0afe-4fef-8b68-0c969d09c3ce" providerId="ADAL" clId="{92930D72-55CF-4E7D-BCE4-F17C02E58316}" dt="2023-12-05T21:43:12.462" v="2170" actId="1076"/>
          <ac:spMkLst>
            <pc:docMk/>
            <pc:sldMk cId="454041210" sldId="265"/>
            <ac:spMk id="3" creationId="{8CA1DE1B-6194-585F-49D3-8507A0B4240B}"/>
          </ac:spMkLst>
        </pc:spChg>
        <pc:spChg chg="add del mod">
          <ac:chgData name="Birrer Seppi" userId="baa0383f-0afe-4fef-8b68-0c969d09c3ce" providerId="ADAL" clId="{92930D72-55CF-4E7D-BCE4-F17C02E58316}" dt="2023-12-05T20:00:22.080" v="1238" actId="478"/>
          <ac:spMkLst>
            <pc:docMk/>
            <pc:sldMk cId="454041210" sldId="265"/>
            <ac:spMk id="3" creationId="{CFFF7DF0-73AC-EF21-2C85-353436099E73}"/>
          </ac:spMkLst>
        </pc:spChg>
        <pc:spChg chg="mod">
          <ac:chgData name="Birrer Seppi" userId="baa0383f-0afe-4fef-8b68-0c969d09c3ce" providerId="ADAL" clId="{92930D72-55CF-4E7D-BCE4-F17C02E58316}" dt="2023-12-05T21:37:09.808" v="2148" actId="108"/>
          <ac:spMkLst>
            <pc:docMk/>
            <pc:sldMk cId="454041210" sldId="265"/>
            <ac:spMk id="4" creationId="{31FEA4A6-202E-E845-69F8-3AE73D5B693E}"/>
          </ac:spMkLst>
        </pc:spChg>
        <pc:spChg chg="add del mod">
          <ac:chgData name="Birrer Seppi" userId="baa0383f-0afe-4fef-8b68-0c969d09c3ce" providerId="ADAL" clId="{92930D72-55CF-4E7D-BCE4-F17C02E58316}" dt="2023-12-05T21:43:07.065" v="2168" actId="478"/>
          <ac:spMkLst>
            <pc:docMk/>
            <pc:sldMk cId="454041210" sldId="265"/>
            <ac:spMk id="5" creationId="{84FCB3A1-96F6-B1AF-0D3F-70CF116986D6}"/>
          </ac:spMkLst>
        </pc:spChg>
        <pc:spChg chg="del">
          <ac:chgData name="Birrer Seppi" userId="baa0383f-0afe-4fef-8b68-0c969d09c3ce" providerId="ADAL" clId="{92930D72-55CF-4E7D-BCE4-F17C02E58316}" dt="2023-12-01T12:57:13.189" v="941" actId="478"/>
          <ac:spMkLst>
            <pc:docMk/>
            <pc:sldMk cId="454041210" sldId="265"/>
            <ac:spMk id="5" creationId="{AF175B11-144E-2F0D-DA3D-84D7B3D86078}"/>
          </ac:spMkLst>
        </pc:spChg>
        <pc:spChg chg="mod">
          <ac:chgData name="Birrer Seppi" userId="baa0383f-0afe-4fef-8b68-0c969d09c3ce" providerId="ADAL" clId="{92930D72-55CF-4E7D-BCE4-F17C02E58316}" dt="2023-12-01T12:51:16.235" v="826" actId="313"/>
          <ac:spMkLst>
            <pc:docMk/>
            <pc:sldMk cId="454041210" sldId="265"/>
            <ac:spMk id="6" creationId="{BA235466-153A-547F-4794-A31A5B92A57B}"/>
          </ac:spMkLst>
        </pc:spChg>
        <pc:spChg chg="add mod">
          <ac:chgData name="Birrer Seppi" userId="baa0383f-0afe-4fef-8b68-0c969d09c3ce" providerId="ADAL" clId="{92930D72-55CF-4E7D-BCE4-F17C02E58316}" dt="2023-12-05T22:16:24.260" v="2323" actId="1076"/>
          <ac:spMkLst>
            <pc:docMk/>
            <pc:sldMk cId="454041210" sldId="265"/>
            <ac:spMk id="7" creationId="{4C1A29D4-BB49-2893-1531-5ED87435FD65}"/>
          </ac:spMkLst>
        </pc:spChg>
        <pc:spChg chg="add mod">
          <ac:chgData name="Birrer Seppi" userId="baa0383f-0afe-4fef-8b68-0c969d09c3ce" providerId="ADAL" clId="{92930D72-55CF-4E7D-BCE4-F17C02E58316}" dt="2023-12-05T22:16:24.260" v="2323" actId="1076"/>
          <ac:spMkLst>
            <pc:docMk/>
            <pc:sldMk cId="454041210" sldId="265"/>
            <ac:spMk id="10" creationId="{BC3E30B5-A123-BB27-1715-63C00B4FD343}"/>
          </ac:spMkLst>
        </pc:spChg>
        <pc:spChg chg="add mod">
          <ac:chgData name="Birrer Seppi" userId="baa0383f-0afe-4fef-8b68-0c969d09c3ce" providerId="ADAL" clId="{92930D72-55CF-4E7D-BCE4-F17C02E58316}" dt="2023-12-05T22:16:24.260" v="2323" actId="1076"/>
          <ac:spMkLst>
            <pc:docMk/>
            <pc:sldMk cId="454041210" sldId="265"/>
            <ac:spMk id="11" creationId="{79AD5FC6-8E1B-104B-02AF-3D2522CE861B}"/>
          </ac:spMkLst>
        </pc:spChg>
        <pc:spChg chg="mod">
          <ac:chgData name="Birrer Seppi" userId="baa0383f-0afe-4fef-8b68-0c969d09c3ce" providerId="ADAL" clId="{92930D72-55CF-4E7D-BCE4-F17C02E58316}" dt="2023-12-01T12:49:01.451" v="772" actId="20577"/>
          <ac:spMkLst>
            <pc:docMk/>
            <pc:sldMk cId="454041210" sldId="265"/>
            <ac:spMk id="16" creationId="{36630E2B-1B0C-0058-29D3-B6001EB8C8F2}"/>
          </ac:spMkLst>
        </pc:spChg>
        <pc:spChg chg="mod">
          <ac:chgData name="Birrer Seppi" userId="baa0383f-0afe-4fef-8b68-0c969d09c3ce" providerId="ADAL" clId="{92930D72-55CF-4E7D-BCE4-F17C02E58316}" dt="2023-12-01T12:49:33.513" v="774" actId="313"/>
          <ac:spMkLst>
            <pc:docMk/>
            <pc:sldMk cId="454041210" sldId="265"/>
            <ac:spMk id="17" creationId="{2CFA31B3-208C-C46A-35B5-07D9E98BAF44}"/>
          </ac:spMkLst>
        </pc:spChg>
        <pc:spChg chg="mod">
          <ac:chgData name="Birrer Seppi" userId="baa0383f-0afe-4fef-8b68-0c969d09c3ce" providerId="ADAL" clId="{92930D72-55CF-4E7D-BCE4-F17C02E58316}" dt="2023-12-01T12:49:34.114" v="775" actId="313"/>
          <ac:spMkLst>
            <pc:docMk/>
            <pc:sldMk cId="454041210" sldId="265"/>
            <ac:spMk id="18" creationId="{EC953BCB-71FF-A1DB-E97D-A5BB61CF6FC3}"/>
          </ac:spMkLst>
        </pc:spChg>
        <pc:spChg chg="mod">
          <ac:chgData name="Birrer Seppi" userId="baa0383f-0afe-4fef-8b68-0c969d09c3ce" providerId="ADAL" clId="{92930D72-55CF-4E7D-BCE4-F17C02E58316}" dt="2023-12-01T12:48:56.719" v="761" actId="20577"/>
          <ac:spMkLst>
            <pc:docMk/>
            <pc:sldMk cId="454041210" sldId="265"/>
            <ac:spMk id="19" creationId="{EB903185-BBC4-9543-3FFE-535742CB2BB1}"/>
          </ac:spMkLst>
        </pc:spChg>
        <pc:spChg chg="mod">
          <ac:chgData name="Birrer Seppi" userId="baa0383f-0afe-4fef-8b68-0c969d09c3ce" providerId="ADAL" clId="{92930D72-55CF-4E7D-BCE4-F17C02E58316}" dt="2023-12-01T12:55:45.045" v="919" actId="27636"/>
          <ac:spMkLst>
            <pc:docMk/>
            <pc:sldMk cId="454041210" sldId="265"/>
            <ac:spMk id="26" creationId="{A5593C93-489A-4F7B-0313-34166CB2AA37}"/>
          </ac:spMkLst>
        </pc:spChg>
        <pc:spChg chg="mod">
          <ac:chgData name="Birrer Seppi" userId="baa0383f-0afe-4fef-8b68-0c969d09c3ce" providerId="ADAL" clId="{92930D72-55CF-4E7D-BCE4-F17C02E58316}" dt="2023-12-01T12:49:36.193" v="776" actId="313"/>
          <ac:spMkLst>
            <pc:docMk/>
            <pc:sldMk cId="454041210" sldId="265"/>
            <ac:spMk id="27" creationId="{155240FA-3D0A-3DC3-D553-6E50E96558E8}"/>
          </ac:spMkLst>
        </pc:spChg>
        <pc:spChg chg="mod">
          <ac:chgData name="Birrer Seppi" userId="baa0383f-0afe-4fef-8b68-0c969d09c3ce" providerId="ADAL" clId="{92930D72-55CF-4E7D-BCE4-F17C02E58316}" dt="2023-12-01T12:49:36.577" v="777" actId="313"/>
          <ac:spMkLst>
            <pc:docMk/>
            <pc:sldMk cId="454041210" sldId="265"/>
            <ac:spMk id="28" creationId="{04233DE8-51EE-5563-B748-8CC8709E6C48}"/>
          </ac:spMkLst>
        </pc:spChg>
        <pc:spChg chg="mod">
          <ac:chgData name="Birrer Seppi" userId="baa0383f-0afe-4fef-8b68-0c969d09c3ce" providerId="ADAL" clId="{92930D72-55CF-4E7D-BCE4-F17C02E58316}" dt="2023-12-01T12:49:36.777" v="778" actId="313"/>
          <ac:spMkLst>
            <pc:docMk/>
            <pc:sldMk cId="454041210" sldId="265"/>
            <ac:spMk id="29" creationId="{BF4C22EB-DF10-BA2B-074F-7DC542538561}"/>
          </ac:spMkLst>
        </pc:spChg>
        <pc:spChg chg="mod">
          <ac:chgData name="Birrer Seppi" userId="baa0383f-0afe-4fef-8b68-0c969d09c3ce" providerId="ADAL" clId="{92930D72-55CF-4E7D-BCE4-F17C02E58316}" dt="2023-12-01T12:49:36.975" v="779" actId="313"/>
          <ac:spMkLst>
            <pc:docMk/>
            <pc:sldMk cId="454041210" sldId="265"/>
            <ac:spMk id="30" creationId="{5AD64DA3-A692-A87B-CBC6-F35EFFCF69A3}"/>
          </ac:spMkLst>
        </pc:spChg>
        <pc:spChg chg="mod">
          <ac:chgData name="Birrer Seppi" userId="baa0383f-0afe-4fef-8b68-0c969d09c3ce" providerId="ADAL" clId="{92930D72-55CF-4E7D-BCE4-F17C02E58316}" dt="2023-12-01T12:56:17.634" v="925" actId="313"/>
          <ac:spMkLst>
            <pc:docMk/>
            <pc:sldMk cId="454041210" sldId="265"/>
            <ac:spMk id="31" creationId="{BFA8994B-B8E3-36AA-91A9-F07D7EE001F9}"/>
          </ac:spMkLst>
        </pc:spChg>
        <pc:spChg chg="mod">
          <ac:chgData name="Birrer Seppi" userId="baa0383f-0afe-4fef-8b68-0c969d09c3ce" providerId="ADAL" clId="{92930D72-55CF-4E7D-BCE4-F17C02E58316}" dt="2023-12-01T12:49:37.162" v="780" actId="313"/>
          <ac:spMkLst>
            <pc:docMk/>
            <pc:sldMk cId="454041210" sldId="265"/>
            <ac:spMk id="32" creationId="{00B7331D-2A0C-20B3-6AEC-26D0A98D2572}"/>
          </ac:spMkLst>
        </pc:spChg>
        <pc:spChg chg="mod">
          <ac:chgData name="Birrer Seppi" userId="baa0383f-0afe-4fef-8b68-0c969d09c3ce" providerId="ADAL" clId="{92930D72-55CF-4E7D-BCE4-F17C02E58316}" dt="2023-12-01T12:49:37.369" v="781" actId="313"/>
          <ac:spMkLst>
            <pc:docMk/>
            <pc:sldMk cId="454041210" sldId="265"/>
            <ac:spMk id="33" creationId="{107EA20E-A274-C4B2-6DB0-91412BC34851}"/>
          </ac:spMkLst>
        </pc:spChg>
        <pc:spChg chg="mod">
          <ac:chgData name="Birrer Seppi" userId="baa0383f-0afe-4fef-8b68-0c969d09c3ce" providerId="ADAL" clId="{92930D72-55CF-4E7D-BCE4-F17C02E58316}" dt="2023-12-01T12:49:37.597" v="782" actId="313"/>
          <ac:spMkLst>
            <pc:docMk/>
            <pc:sldMk cId="454041210" sldId="265"/>
            <ac:spMk id="34" creationId="{8AC3CDF2-88B6-4C56-2C8E-B6A3023E3B4C}"/>
          </ac:spMkLst>
        </pc:spChg>
        <pc:spChg chg="mod">
          <ac:chgData name="Birrer Seppi" userId="baa0383f-0afe-4fef-8b68-0c969d09c3ce" providerId="ADAL" clId="{92930D72-55CF-4E7D-BCE4-F17C02E58316}" dt="2023-12-01T12:49:37.745" v="783" actId="313"/>
          <ac:spMkLst>
            <pc:docMk/>
            <pc:sldMk cId="454041210" sldId="265"/>
            <ac:spMk id="35" creationId="{87E7F54A-8C31-8F73-2EA3-26CD6CF78C1C}"/>
          </ac:spMkLst>
        </pc:spChg>
        <pc:spChg chg="mod">
          <ac:chgData name="Birrer Seppi" userId="baa0383f-0afe-4fef-8b68-0c969d09c3ce" providerId="ADAL" clId="{92930D72-55CF-4E7D-BCE4-F17C02E58316}" dt="2023-12-01T12:53:10.354" v="860" actId="313"/>
          <ac:spMkLst>
            <pc:docMk/>
            <pc:sldMk cId="454041210" sldId="265"/>
            <ac:spMk id="36" creationId="{B7F1403B-883B-A4CD-8357-46D5704325CD}"/>
          </ac:spMkLst>
        </pc:spChg>
        <pc:spChg chg="mod">
          <ac:chgData name="Birrer Seppi" userId="baa0383f-0afe-4fef-8b68-0c969d09c3ce" providerId="ADAL" clId="{92930D72-55CF-4E7D-BCE4-F17C02E58316}" dt="2023-12-01T12:49:37.945" v="784" actId="313"/>
          <ac:spMkLst>
            <pc:docMk/>
            <pc:sldMk cId="454041210" sldId="265"/>
            <ac:spMk id="37" creationId="{8D099E98-7F81-17B1-8EEE-1B34288DDD80}"/>
          </ac:spMkLst>
        </pc:spChg>
        <pc:spChg chg="mod">
          <ac:chgData name="Birrer Seppi" userId="baa0383f-0afe-4fef-8b68-0c969d09c3ce" providerId="ADAL" clId="{92930D72-55CF-4E7D-BCE4-F17C02E58316}" dt="2023-12-01T12:49:38.137" v="785" actId="313"/>
          <ac:spMkLst>
            <pc:docMk/>
            <pc:sldMk cId="454041210" sldId="265"/>
            <ac:spMk id="38" creationId="{5063C639-EB08-B615-53A8-1EBAB32FB7EA}"/>
          </ac:spMkLst>
        </pc:spChg>
        <pc:spChg chg="mod">
          <ac:chgData name="Birrer Seppi" userId="baa0383f-0afe-4fef-8b68-0c969d09c3ce" providerId="ADAL" clId="{92930D72-55CF-4E7D-BCE4-F17C02E58316}" dt="2023-12-01T12:49:38.321" v="786" actId="313"/>
          <ac:spMkLst>
            <pc:docMk/>
            <pc:sldMk cId="454041210" sldId="265"/>
            <ac:spMk id="39" creationId="{2FBF4E74-5412-3584-FC6A-BCE6D20D7044}"/>
          </ac:spMkLst>
        </pc:spChg>
        <pc:graphicFrameChg chg="add del mod">
          <ac:chgData name="Birrer Seppi" userId="baa0383f-0afe-4fef-8b68-0c969d09c3ce" providerId="ADAL" clId="{92930D72-55CF-4E7D-BCE4-F17C02E58316}" dt="2023-12-05T20:16:45.680" v="1518" actId="478"/>
          <ac:graphicFrameMkLst>
            <pc:docMk/>
            <pc:sldMk cId="454041210" sldId="265"/>
            <ac:graphicFrameMk id="7" creationId="{B62EB4F9-681E-0999-F0D2-F91512FFAB90}"/>
          </ac:graphicFrameMkLst>
        </pc:graphicFrameChg>
        <pc:graphicFrameChg chg="add mod modGraphic">
          <ac:chgData name="Birrer Seppi" userId="baa0383f-0afe-4fef-8b68-0c969d09c3ce" providerId="ADAL" clId="{92930D72-55CF-4E7D-BCE4-F17C02E58316}" dt="2023-12-05T21:46:34.905" v="2182"/>
          <ac:graphicFrameMkLst>
            <pc:docMk/>
            <pc:sldMk cId="454041210" sldId="265"/>
            <ac:graphicFrameMk id="8" creationId="{C830B2DD-980F-11D4-35E5-C1F1A9A9F25D}"/>
          </ac:graphicFrameMkLst>
        </pc:graphicFrameChg>
        <pc:picChg chg="del mod">
          <ac:chgData name="Birrer Seppi" userId="baa0383f-0afe-4fef-8b68-0c969d09c3ce" providerId="ADAL" clId="{92930D72-55CF-4E7D-BCE4-F17C02E58316}" dt="2023-12-12T16:23:26.904" v="2927" actId="478"/>
          <ac:picMkLst>
            <pc:docMk/>
            <pc:sldMk cId="454041210" sldId="265"/>
            <ac:picMk id="5" creationId="{BCFF5418-193D-6A3F-44EE-E869B1094A96}"/>
          </ac:picMkLst>
        </pc:picChg>
        <pc:picChg chg="mod">
          <ac:chgData name="Birrer Seppi" userId="baa0383f-0afe-4fef-8b68-0c969d09c3ce" providerId="ADAL" clId="{92930D72-55CF-4E7D-BCE4-F17C02E58316}" dt="2023-12-05T20:29:02.372" v="1557" actId="1076"/>
          <ac:picMkLst>
            <pc:docMk/>
            <pc:sldMk cId="454041210" sldId="265"/>
            <ac:picMk id="9" creationId="{B4772607-44C8-FAD8-CD99-53D21B0C6006}"/>
          </ac:picMkLst>
        </pc:picChg>
      </pc:sldChg>
      <pc:sldChg chg="addSp delSp modSp add del mod ord modTransition setBg modAnim modNotesTx">
        <pc:chgData name="Birrer Seppi" userId="baa0383f-0afe-4fef-8b68-0c969d09c3ce" providerId="ADAL" clId="{92930D72-55CF-4E7D-BCE4-F17C02E58316}" dt="2023-12-05T23:15:43.545" v="2579"/>
        <pc:sldMkLst>
          <pc:docMk/>
          <pc:sldMk cId="445886402" sldId="266"/>
        </pc:sldMkLst>
        <pc:spChg chg="del mod">
          <ac:chgData name="Birrer Seppi" userId="baa0383f-0afe-4fef-8b68-0c969d09c3ce" providerId="ADAL" clId="{92930D72-55CF-4E7D-BCE4-F17C02E58316}" dt="2023-12-01T12:58:34.662" v="950" actId="478"/>
          <ac:spMkLst>
            <pc:docMk/>
            <pc:sldMk cId="445886402" sldId="266"/>
            <ac:spMk id="2" creationId="{E779A642-B76D-E152-5C9D-3757127A0A01}"/>
          </ac:spMkLst>
        </pc:spChg>
        <pc:spChg chg="mod">
          <ac:chgData name="Birrer Seppi" userId="baa0383f-0afe-4fef-8b68-0c969d09c3ce" providerId="ADAL" clId="{92930D72-55CF-4E7D-BCE4-F17C02E58316}" dt="2023-12-05T21:37:43.687" v="2153" actId="688"/>
          <ac:spMkLst>
            <pc:docMk/>
            <pc:sldMk cId="445886402" sldId="266"/>
            <ac:spMk id="3" creationId="{DA2705CB-770D-0198-0D99-5F19DB110015}"/>
          </ac:spMkLst>
        </pc:spChg>
        <pc:spChg chg="mod">
          <ac:chgData name="Birrer Seppi" userId="baa0383f-0afe-4fef-8b68-0c969d09c3ce" providerId="ADAL" clId="{92930D72-55CF-4E7D-BCE4-F17C02E58316}" dt="2023-12-01T12:56:18.785" v="927" actId="313"/>
          <ac:spMkLst>
            <pc:docMk/>
            <pc:sldMk cId="445886402" sldId="266"/>
            <ac:spMk id="4" creationId="{04B8E9BB-7A92-855C-BF4E-B59B6F812BBB}"/>
          </ac:spMkLst>
        </pc:spChg>
        <pc:spChg chg="mod">
          <ac:chgData name="Birrer Seppi" userId="baa0383f-0afe-4fef-8b68-0c969d09c3ce" providerId="ADAL" clId="{92930D72-55CF-4E7D-BCE4-F17C02E58316}" dt="2023-12-05T19:58:15.422" v="1199" actId="1076"/>
          <ac:spMkLst>
            <pc:docMk/>
            <pc:sldMk cId="445886402" sldId="266"/>
            <ac:spMk id="5" creationId="{37080395-750E-C767-FFD0-D9E34BB1DEB4}"/>
          </ac:spMkLst>
        </pc:spChg>
        <pc:spChg chg="add del mod">
          <ac:chgData name="Birrer Seppi" userId="baa0383f-0afe-4fef-8b68-0c969d09c3ce" providerId="ADAL" clId="{92930D72-55CF-4E7D-BCE4-F17C02E58316}" dt="2023-12-05T20:06:36.665" v="1338" actId="478"/>
          <ac:spMkLst>
            <pc:docMk/>
            <pc:sldMk cId="445886402" sldId="266"/>
            <ac:spMk id="8" creationId="{9D66AFBB-A05B-B073-8AC7-F8C2731AEBAF}"/>
          </ac:spMkLst>
        </pc:spChg>
        <pc:spChg chg="add mod">
          <ac:chgData name="Birrer Seppi" userId="baa0383f-0afe-4fef-8b68-0c969d09c3ce" providerId="ADAL" clId="{92930D72-55CF-4E7D-BCE4-F17C02E58316}" dt="2023-12-05T20:06:41.255" v="1340" actId="1076"/>
          <ac:spMkLst>
            <pc:docMk/>
            <pc:sldMk cId="445886402" sldId="266"/>
            <ac:spMk id="18" creationId="{C06E2A5D-48C4-0CD7-E19D-AAE9220D2D63}"/>
          </ac:spMkLst>
        </pc:spChg>
        <pc:spChg chg="mod">
          <ac:chgData name="Birrer Seppi" userId="baa0383f-0afe-4fef-8b68-0c969d09c3ce" providerId="ADAL" clId="{92930D72-55CF-4E7D-BCE4-F17C02E58316}" dt="2023-12-01T12:49:38.517" v="787" actId="313"/>
          <ac:spMkLst>
            <pc:docMk/>
            <pc:sldMk cId="445886402" sldId="266"/>
            <ac:spMk id="20" creationId="{0D08D167-80AA-B6FD-3AFA-082BC4C21D6A}"/>
          </ac:spMkLst>
        </pc:spChg>
        <pc:spChg chg="mod">
          <ac:chgData name="Birrer Seppi" userId="baa0383f-0afe-4fef-8b68-0c969d09c3ce" providerId="ADAL" clId="{92930D72-55CF-4E7D-BCE4-F17C02E58316}" dt="2023-12-01T12:49:38.697" v="788" actId="313"/>
          <ac:spMkLst>
            <pc:docMk/>
            <pc:sldMk cId="445886402" sldId="266"/>
            <ac:spMk id="41" creationId="{CD941805-6885-6F1B-E789-DDF69A8D2B11}"/>
          </ac:spMkLst>
        </pc:spChg>
        <pc:spChg chg="mod">
          <ac:chgData name="Birrer Seppi" userId="baa0383f-0afe-4fef-8b68-0c969d09c3ce" providerId="ADAL" clId="{92930D72-55CF-4E7D-BCE4-F17C02E58316}" dt="2023-12-01T12:49:38.881" v="789" actId="313"/>
          <ac:spMkLst>
            <pc:docMk/>
            <pc:sldMk cId="445886402" sldId="266"/>
            <ac:spMk id="42" creationId="{5FB8E985-F0CD-5605-5CAC-3B8439F8DC2E}"/>
          </ac:spMkLst>
        </pc:spChg>
        <pc:spChg chg="mod">
          <ac:chgData name="Birrer Seppi" userId="baa0383f-0afe-4fef-8b68-0c969d09c3ce" providerId="ADAL" clId="{92930D72-55CF-4E7D-BCE4-F17C02E58316}" dt="2023-12-01T12:49:39.065" v="790" actId="313"/>
          <ac:spMkLst>
            <pc:docMk/>
            <pc:sldMk cId="445886402" sldId="266"/>
            <ac:spMk id="43" creationId="{2A4F722D-8149-1870-A34A-F874BAFD834A}"/>
          </ac:spMkLst>
        </pc:spChg>
        <pc:spChg chg="mod">
          <ac:chgData name="Birrer Seppi" userId="baa0383f-0afe-4fef-8b68-0c969d09c3ce" providerId="ADAL" clId="{92930D72-55CF-4E7D-BCE4-F17C02E58316}" dt="2023-12-01T12:49:39.258" v="791" actId="313"/>
          <ac:spMkLst>
            <pc:docMk/>
            <pc:sldMk cId="445886402" sldId="266"/>
            <ac:spMk id="44" creationId="{428C39B0-6137-42D6-C26E-3E256722D7F8}"/>
          </ac:spMkLst>
        </pc:spChg>
        <pc:spChg chg="mod">
          <ac:chgData name="Birrer Seppi" userId="baa0383f-0afe-4fef-8b68-0c969d09c3ce" providerId="ADAL" clId="{92930D72-55CF-4E7D-BCE4-F17C02E58316}" dt="2023-12-01T12:55:45.183" v="920" actId="27636"/>
          <ac:spMkLst>
            <pc:docMk/>
            <pc:sldMk cId="445886402" sldId="266"/>
            <ac:spMk id="45" creationId="{F4D42A18-8E4C-58C3-EBD8-2F1A75A1F068}"/>
          </ac:spMkLst>
        </pc:spChg>
        <pc:spChg chg="mod">
          <ac:chgData name="Birrer Seppi" userId="baa0383f-0afe-4fef-8b68-0c969d09c3ce" providerId="ADAL" clId="{92930D72-55CF-4E7D-BCE4-F17C02E58316}" dt="2023-12-01T12:49:39.466" v="792" actId="313"/>
          <ac:spMkLst>
            <pc:docMk/>
            <pc:sldMk cId="445886402" sldId="266"/>
            <ac:spMk id="46" creationId="{27E83D8B-AF0F-0C6E-5007-C733166347E9}"/>
          </ac:spMkLst>
        </pc:spChg>
        <pc:spChg chg="mod">
          <ac:chgData name="Birrer Seppi" userId="baa0383f-0afe-4fef-8b68-0c969d09c3ce" providerId="ADAL" clId="{92930D72-55CF-4E7D-BCE4-F17C02E58316}" dt="2023-12-01T12:49:39.649" v="793" actId="313"/>
          <ac:spMkLst>
            <pc:docMk/>
            <pc:sldMk cId="445886402" sldId="266"/>
            <ac:spMk id="47" creationId="{27911102-5FD9-A601-EC25-E10D7E756850}"/>
          </ac:spMkLst>
        </pc:spChg>
        <pc:spChg chg="mod">
          <ac:chgData name="Birrer Seppi" userId="baa0383f-0afe-4fef-8b68-0c969d09c3ce" providerId="ADAL" clId="{92930D72-55CF-4E7D-BCE4-F17C02E58316}" dt="2023-12-01T12:49:39.849" v="794" actId="313"/>
          <ac:spMkLst>
            <pc:docMk/>
            <pc:sldMk cId="445886402" sldId="266"/>
            <ac:spMk id="48" creationId="{6FDF255D-FB5A-594A-5ED3-DBD3FABD1ECA}"/>
          </ac:spMkLst>
        </pc:spChg>
        <pc:spChg chg="mod">
          <ac:chgData name="Birrer Seppi" userId="baa0383f-0afe-4fef-8b68-0c969d09c3ce" providerId="ADAL" clId="{92930D72-55CF-4E7D-BCE4-F17C02E58316}" dt="2023-12-01T12:49:40.032" v="795" actId="313"/>
          <ac:spMkLst>
            <pc:docMk/>
            <pc:sldMk cId="445886402" sldId="266"/>
            <ac:spMk id="49" creationId="{90A55306-2084-F182-E9C5-9D981738F21C}"/>
          </ac:spMkLst>
        </pc:spChg>
        <pc:spChg chg="mod">
          <ac:chgData name="Birrer Seppi" userId="baa0383f-0afe-4fef-8b68-0c969d09c3ce" providerId="ADAL" clId="{92930D72-55CF-4E7D-BCE4-F17C02E58316}" dt="2023-12-01T12:56:19.218" v="928" actId="313"/>
          <ac:spMkLst>
            <pc:docMk/>
            <pc:sldMk cId="445886402" sldId="266"/>
            <ac:spMk id="50" creationId="{CB53E15D-A6A9-A8FC-7852-23706A61AF7E}"/>
          </ac:spMkLst>
        </pc:spChg>
        <pc:spChg chg="mod">
          <ac:chgData name="Birrer Seppi" userId="baa0383f-0afe-4fef-8b68-0c969d09c3ce" providerId="ADAL" clId="{92930D72-55CF-4E7D-BCE4-F17C02E58316}" dt="2023-12-01T12:49:40.243" v="796" actId="313"/>
          <ac:spMkLst>
            <pc:docMk/>
            <pc:sldMk cId="445886402" sldId="266"/>
            <ac:spMk id="51" creationId="{C7A43825-982F-E6B5-3D5D-6B4D9E414323}"/>
          </ac:spMkLst>
        </pc:spChg>
        <pc:spChg chg="mod">
          <ac:chgData name="Birrer Seppi" userId="baa0383f-0afe-4fef-8b68-0c969d09c3ce" providerId="ADAL" clId="{92930D72-55CF-4E7D-BCE4-F17C02E58316}" dt="2023-12-01T12:49:40.417" v="797" actId="313"/>
          <ac:spMkLst>
            <pc:docMk/>
            <pc:sldMk cId="445886402" sldId="266"/>
            <ac:spMk id="52" creationId="{FC9D15B2-863F-0306-4848-197830402991}"/>
          </ac:spMkLst>
        </pc:spChg>
        <pc:spChg chg="mod">
          <ac:chgData name="Birrer Seppi" userId="baa0383f-0afe-4fef-8b68-0c969d09c3ce" providerId="ADAL" clId="{92930D72-55CF-4E7D-BCE4-F17C02E58316}" dt="2023-12-01T12:49:40.609" v="798" actId="313"/>
          <ac:spMkLst>
            <pc:docMk/>
            <pc:sldMk cId="445886402" sldId="266"/>
            <ac:spMk id="53" creationId="{8D300781-DE41-3445-8A4C-B15BFBF18B53}"/>
          </ac:spMkLst>
        </pc:spChg>
        <pc:spChg chg="mod">
          <ac:chgData name="Birrer Seppi" userId="baa0383f-0afe-4fef-8b68-0c969d09c3ce" providerId="ADAL" clId="{92930D72-55CF-4E7D-BCE4-F17C02E58316}" dt="2023-12-01T12:49:40.793" v="799" actId="313"/>
          <ac:spMkLst>
            <pc:docMk/>
            <pc:sldMk cId="445886402" sldId="266"/>
            <ac:spMk id="54" creationId="{89876A86-A6CC-AFD1-A899-6CA96EE3F335}"/>
          </ac:spMkLst>
        </pc:spChg>
        <pc:spChg chg="mod">
          <ac:chgData name="Birrer Seppi" userId="baa0383f-0afe-4fef-8b68-0c969d09c3ce" providerId="ADAL" clId="{92930D72-55CF-4E7D-BCE4-F17C02E58316}" dt="2023-12-01T12:53:11.096" v="861" actId="313"/>
          <ac:spMkLst>
            <pc:docMk/>
            <pc:sldMk cId="445886402" sldId="266"/>
            <ac:spMk id="55" creationId="{D4C00BCD-0EEF-628F-3310-7F021067D686}"/>
          </ac:spMkLst>
        </pc:spChg>
        <pc:spChg chg="mod">
          <ac:chgData name="Birrer Seppi" userId="baa0383f-0afe-4fef-8b68-0c969d09c3ce" providerId="ADAL" clId="{92930D72-55CF-4E7D-BCE4-F17C02E58316}" dt="2023-12-01T12:49:40.986" v="800" actId="313"/>
          <ac:spMkLst>
            <pc:docMk/>
            <pc:sldMk cId="445886402" sldId="266"/>
            <ac:spMk id="56" creationId="{97D72C61-F6BE-228E-7DB9-4E8D350ED6AE}"/>
          </ac:spMkLst>
        </pc:spChg>
        <pc:spChg chg="mod">
          <ac:chgData name="Birrer Seppi" userId="baa0383f-0afe-4fef-8b68-0c969d09c3ce" providerId="ADAL" clId="{92930D72-55CF-4E7D-BCE4-F17C02E58316}" dt="2023-12-01T12:49:41.216" v="801" actId="313"/>
          <ac:spMkLst>
            <pc:docMk/>
            <pc:sldMk cId="445886402" sldId="266"/>
            <ac:spMk id="57" creationId="{C6F5A365-1D9B-7811-39EE-33037671D123}"/>
          </ac:spMkLst>
        </pc:spChg>
        <pc:spChg chg="mod">
          <ac:chgData name="Birrer Seppi" userId="baa0383f-0afe-4fef-8b68-0c969d09c3ce" providerId="ADAL" clId="{92930D72-55CF-4E7D-BCE4-F17C02E58316}" dt="2023-12-01T12:49:41.370" v="802" actId="313"/>
          <ac:spMkLst>
            <pc:docMk/>
            <pc:sldMk cId="445886402" sldId="266"/>
            <ac:spMk id="58" creationId="{6A3F1700-19DE-317D-1B1B-82945EF17225}"/>
          </ac:spMkLst>
        </pc:spChg>
        <pc:spChg chg="mod">
          <ac:chgData name="Birrer Seppi" userId="baa0383f-0afe-4fef-8b68-0c969d09c3ce" providerId="ADAL" clId="{92930D72-55CF-4E7D-BCE4-F17C02E58316}" dt="2023-12-01T12:51:17.776" v="827" actId="313"/>
          <ac:spMkLst>
            <pc:docMk/>
            <pc:sldMk cId="445886402" sldId="266"/>
            <ac:spMk id="59" creationId="{60512F27-8371-792D-51F1-A03A6CB35109}"/>
          </ac:spMkLst>
        </pc:spChg>
        <pc:graphicFrameChg chg="mod modGraphic">
          <ac:chgData name="Birrer Seppi" userId="baa0383f-0afe-4fef-8b68-0c969d09c3ce" providerId="ADAL" clId="{92930D72-55CF-4E7D-BCE4-F17C02E58316}" dt="2023-12-05T20:27:08.532" v="1550" actId="339"/>
          <ac:graphicFrameMkLst>
            <pc:docMk/>
            <pc:sldMk cId="445886402" sldId="266"/>
            <ac:graphicFrameMk id="9" creationId="{76C833D4-62F8-6A76-E2FF-669E138B90A3}"/>
          </ac:graphicFrameMkLst>
        </pc:graphicFrameChg>
        <pc:picChg chg="mod">
          <ac:chgData name="Birrer Seppi" userId="baa0383f-0afe-4fef-8b68-0c969d09c3ce" providerId="ADAL" clId="{92930D72-55CF-4E7D-BCE4-F17C02E58316}" dt="2023-12-05T20:30:56.742" v="1560" actId="1076"/>
          <ac:picMkLst>
            <pc:docMk/>
            <pc:sldMk cId="445886402" sldId="266"/>
            <ac:picMk id="19" creationId="{B6688952-CFAD-CF3A-4C68-EE9DE01039E0}"/>
          </ac:picMkLst>
        </pc:picChg>
        <pc:picChg chg="mod">
          <ac:chgData name="Birrer Seppi" userId="baa0383f-0afe-4fef-8b68-0c969d09c3ce" providerId="ADAL" clId="{92930D72-55CF-4E7D-BCE4-F17C02E58316}" dt="2023-12-05T21:47:05.749" v="2184" actId="1076"/>
          <ac:picMkLst>
            <pc:docMk/>
            <pc:sldMk cId="445886402" sldId="266"/>
            <ac:picMk id="21" creationId="{F216D73A-2128-5497-CD0C-A58B3F9FE1B0}"/>
          </ac:picMkLst>
        </pc:picChg>
        <pc:picChg chg="mod">
          <ac:chgData name="Birrer Seppi" userId="baa0383f-0afe-4fef-8b68-0c969d09c3ce" providerId="ADAL" clId="{92930D72-55CF-4E7D-BCE4-F17C02E58316}" dt="2023-12-05T21:47:03.558" v="2183" actId="1076"/>
          <ac:picMkLst>
            <pc:docMk/>
            <pc:sldMk cId="445886402" sldId="266"/>
            <ac:picMk id="22" creationId="{FA0A207F-FA46-56F0-5258-01897019FB6F}"/>
          </ac:picMkLst>
        </pc:picChg>
        <pc:picChg chg="mod">
          <ac:chgData name="Birrer Seppi" userId="baa0383f-0afe-4fef-8b68-0c969d09c3ce" providerId="ADAL" clId="{92930D72-55CF-4E7D-BCE4-F17C02E58316}" dt="2023-12-05T21:45:54.141" v="2177" actId="1076"/>
          <ac:picMkLst>
            <pc:docMk/>
            <pc:sldMk cId="445886402" sldId="266"/>
            <ac:picMk id="23" creationId="{0BD34CD2-CCBF-4D6D-5EA7-6B0FC9F8A337}"/>
          </ac:picMkLst>
        </pc:picChg>
        <pc:cxnChg chg="add mod">
          <ac:chgData name="Birrer Seppi" userId="baa0383f-0afe-4fef-8b68-0c969d09c3ce" providerId="ADAL" clId="{92930D72-55CF-4E7D-BCE4-F17C02E58316}" dt="2023-12-05T19:59:08.149" v="1225" actId="692"/>
          <ac:cxnSpMkLst>
            <pc:docMk/>
            <pc:sldMk cId="445886402" sldId="266"/>
            <ac:cxnSpMk id="10" creationId="{34C62902-287C-3950-24BB-F5DBAC135DDC}"/>
          </ac:cxnSpMkLst>
        </pc:cxnChg>
        <pc:cxnChg chg="add mod">
          <ac:chgData name="Birrer Seppi" userId="baa0383f-0afe-4fef-8b68-0c969d09c3ce" providerId="ADAL" clId="{92930D72-55CF-4E7D-BCE4-F17C02E58316}" dt="2023-12-05T19:59:19.798" v="1228" actId="1076"/>
          <ac:cxnSpMkLst>
            <pc:docMk/>
            <pc:sldMk cId="445886402" sldId="266"/>
            <ac:cxnSpMk id="14" creationId="{B4DC483C-28D6-9335-F0B0-BAD1D323C831}"/>
          </ac:cxnSpMkLst>
        </pc:cxnChg>
        <pc:cxnChg chg="add mod">
          <ac:chgData name="Birrer Seppi" userId="baa0383f-0afe-4fef-8b68-0c969d09c3ce" providerId="ADAL" clId="{92930D72-55CF-4E7D-BCE4-F17C02E58316}" dt="2023-12-05T19:59:30.910" v="1231" actId="1076"/>
          <ac:cxnSpMkLst>
            <pc:docMk/>
            <pc:sldMk cId="445886402" sldId="266"/>
            <ac:cxnSpMk id="16" creationId="{5FE7F839-3D4A-4A87-8926-63E2A3E636CE}"/>
          </ac:cxnSpMkLst>
        </pc:cxnChg>
      </pc:sldChg>
      <pc:sldChg chg="add del setBg">
        <pc:chgData name="Birrer Seppi" userId="baa0383f-0afe-4fef-8b68-0c969d09c3ce" providerId="ADAL" clId="{92930D72-55CF-4E7D-BCE4-F17C02E58316}" dt="2023-12-05T22:18:46.840" v="2390"/>
        <pc:sldMkLst>
          <pc:docMk/>
          <pc:sldMk cId="1771651741" sldId="266"/>
        </pc:sldMkLst>
      </pc:sldChg>
      <pc:sldChg chg="addSp delSp modSp add del mod ord modTransition setBg modAnim">
        <pc:chgData name="Birrer Seppi" userId="baa0383f-0afe-4fef-8b68-0c969d09c3ce" providerId="ADAL" clId="{92930D72-55CF-4E7D-BCE4-F17C02E58316}" dt="2023-12-11T20:30:54.059" v="2609"/>
        <pc:sldMkLst>
          <pc:docMk/>
          <pc:sldMk cId="3246475715" sldId="267"/>
        </pc:sldMkLst>
        <pc:spChg chg="mod">
          <ac:chgData name="Birrer Seppi" userId="baa0383f-0afe-4fef-8b68-0c969d09c3ce" providerId="ADAL" clId="{92930D72-55CF-4E7D-BCE4-F17C02E58316}" dt="2023-12-05T21:37:52.339" v="2155" actId="688"/>
          <ac:spMkLst>
            <pc:docMk/>
            <pc:sldMk cId="3246475715" sldId="267"/>
            <ac:spMk id="2" creationId="{914C6785-2A41-E7FA-9014-8BBA28A6083E}"/>
          </ac:spMkLst>
        </pc:spChg>
        <pc:spChg chg="add mod">
          <ac:chgData name="Birrer Seppi" userId="baa0383f-0afe-4fef-8b68-0c969d09c3ce" providerId="ADAL" clId="{92930D72-55CF-4E7D-BCE4-F17C02E58316}" dt="2023-12-05T20:00:49.319" v="1244" actId="1076"/>
          <ac:spMkLst>
            <pc:docMk/>
            <pc:sldMk cId="3246475715" sldId="267"/>
            <ac:spMk id="3" creationId="{0B0671C0-DD03-5D32-4FF1-19F9EED88F62}"/>
          </ac:spMkLst>
        </pc:spChg>
        <pc:spChg chg="del">
          <ac:chgData name="Birrer Seppi" userId="baa0383f-0afe-4fef-8b68-0c969d09c3ce" providerId="ADAL" clId="{92930D72-55CF-4E7D-BCE4-F17C02E58316}" dt="2023-12-01T13:00:34.083" v="962" actId="478"/>
          <ac:spMkLst>
            <pc:docMk/>
            <pc:sldMk cId="3246475715" sldId="267"/>
            <ac:spMk id="3" creationId="{AF5EB00B-909F-F242-DE8D-EE60F658D9B0}"/>
          </ac:spMkLst>
        </pc:spChg>
        <pc:spChg chg="del mod">
          <ac:chgData name="Birrer Seppi" userId="baa0383f-0afe-4fef-8b68-0c969d09c3ce" providerId="ADAL" clId="{92930D72-55CF-4E7D-BCE4-F17C02E58316}" dt="2023-12-01T13:00:19.500" v="959" actId="478"/>
          <ac:spMkLst>
            <pc:docMk/>
            <pc:sldMk cId="3246475715" sldId="267"/>
            <ac:spMk id="4" creationId="{19862102-640D-0226-18FE-C586523E69D8}"/>
          </ac:spMkLst>
        </pc:spChg>
        <pc:spChg chg="add del mod">
          <ac:chgData name="Birrer Seppi" userId="baa0383f-0afe-4fef-8b68-0c969d09c3ce" providerId="ADAL" clId="{92930D72-55CF-4E7D-BCE4-F17C02E58316}" dt="2023-12-01T13:04:23.906" v="1071" actId="478"/>
          <ac:spMkLst>
            <pc:docMk/>
            <pc:sldMk cId="3246475715" sldId="267"/>
            <ac:spMk id="5" creationId="{B30B334F-9C56-E2FB-13C0-56A3399FB9A4}"/>
          </ac:spMkLst>
        </pc:spChg>
        <pc:spChg chg="add del mod">
          <ac:chgData name="Birrer Seppi" userId="baa0383f-0afe-4fef-8b68-0c969d09c3ce" providerId="ADAL" clId="{92930D72-55CF-4E7D-BCE4-F17C02E58316}" dt="2023-12-05T20:00:41.682" v="1242" actId="478"/>
          <ac:spMkLst>
            <pc:docMk/>
            <pc:sldMk cId="3246475715" sldId="267"/>
            <ac:spMk id="7" creationId="{79D076A0-EE97-88FA-283E-7C7DBEA320C4}"/>
          </ac:spMkLst>
        </pc:spChg>
        <pc:spChg chg="add del mod">
          <ac:chgData name="Birrer Seppi" userId="baa0383f-0afe-4fef-8b68-0c969d09c3ce" providerId="ADAL" clId="{92930D72-55CF-4E7D-BCE4-F17C02E58316}" dt="2023-12-05T20:09:02.877" v="1419" actId="478"/>
          <ac:spMkLst>
            <pc:docMk/>
            <pc:sldMk cId="3246475715" sldId="267"/>
            <ac:spMk id="8" creationId="{0D3613AD-F3FF-B87A-DD6F-B65D2E1AC8A9}"/>
          </ac:spMkLst>
        </pc:spChg>
        <pc:spChg chg="add del">
          <ac:chgData name="Birrer Seppi" userId="baa0383f-0afe-4fef-8b68-0c969d09c3ce" providerId="ADAL" clId="{92930D72-55CF-4E7D-BCE4-F17C02E58316}" dt="2023-12-05T20:15:04.947" v="1506" actId="34124"/>
          <ac:spMkLst>
            <pc:docMk/>
            <pc:sldMk cId="3246475715" sldId="267"/>
            <ac:spMk id="10" creationId="{E2CA4B1E-8B80-4AE5-8322-8035B2C9751D}"/>
          </ac:spMkLst>
        </pc:spChg>
        <pc:spChg chg="add del mod">
          <ac:chgData name="Birrer Seppi" userId="baa0383f-0afe-4fef-8b68-0c969d09c3ce" providerId="ADAL" clId="{92930D72-55CF-4E7D-BCE4-F17C02E58316}" dt="2023-12-05T20:10:00.989" v="1452" actId="478"/>
          <ac:spMkLst>
            <pc:docMk/>
            <pc:sldMk cId="3246475715" sldId="267"/>
            <ac:spMk id="21" creationId="{C60D0E71-691B-71DF-7007-0A2D4444445D}"/>
          </ac:spMkLst>
        </pc:spChg>
        <pc:spChg chg="mod">
          <ac:chgData name="Birrer Seppi" userId="baa0383f-0afe-4fef-8b68-0c969d09c3ce" providerId="ADAL" clId="{92930D72-55CF-4E7D-BCE4-F17C02E58316}" dt="2023-12-05T20:06:13.505" v="1336" actId="179"/>
          <ac:spMkLst>
            <pc:docMk/>
            <pc:sldMk cId="3246475715" sldId="267"/>
            <ac:spMk id="22" creationId="{506402F6-3C6D-57F4-CCF7-7586CE543F41}"/>
          </ac:spMkLst>
        </pc:spChg>
        <pc:spChg chg="add mod">
          <ac:chgData name="Birrer Seppi" userId="baa0383f-0afe-4fef-8b68-0c969d09c3ce" providerId="ADAL" clId="{92930D72-55CF-4E7D-BCE4-F17C02E58316}" dt="2023-12-05T20:10:05.318" v="1454" actId="1076"/>
          <ac:spMkLst>
            <pc:docMk/>
            <pc:sldMk cId="3246475715" sldId="267"/>
            <ac:spMk id="23" creationId="{72E8EC67-E4F2-82AD-EC17-9AF12247BAB1}"/>
          </ac:spMkLst>
        </pc:spChg>
        <pc:spChg chg="mod">
          <ac:chgData name="Birrer Seppi" userId="baa0383f-0afe-4fef-8b68-0c969d09c3ce" providerId="ADAL" clId="{92930D72-55CF-4E7D-BCE4-F17C02E58316}" dt="2023-12-01T12:49:42.161" v="806" actId="313"/>
          <ac:spMkLst>
            <pc:docMk/>
            <pc:sldMk cId="3246475715" sldId="267"/>
            <ac:spMk id="26" creationId="{39552A7F-CE6C-36DB-561C-E68045E36F2E}"/>
          </ac:spMkLst>
        </pc:spChg>
        <pc:spChg chg="mod">
          <ac:chgData name="Birrer Seppi" userId="baa0383f-0afe-4fef-8b68-0c969d09c3ce" providerId="ADAL" clId="{92930D72-55CF-4E7D-BCE4-F17C02E58316}" dt="2023-12-01T12:49:42.354" v="807" actId="313"/>
          <ac:spMkLst>
            <pc:docMk/>
            <pc:sldMk cId="3246475715" sldId="267"/>
            <ac:spMk id="27" creationId="{4C23CFDA-3161-8314-4718-50D3F1DF762F}"/>
          </ac:spMkLst>
        </pc:spChg>
        <pc:spChg chg="mod">
          <ac:chgData name="Birrer Seppi" userId="baa0383f-0afe-4fef-8b68-0c969d09c3ce" providerId="ADAL" clId="{92930D72-55CF-4E7D-BCE4-F17C02E58316}" dt="2023-12-01T12:49:42.537" v="808" actId="313"/>
          <ac:spMkLst>
            <pc:docMk/>
            <pc:sldMk cId="3246475715" sldId="267"/>
            <ac:spMk id="28" creationId="{3D060955-7C8D-1B5D-0191-659667F0843B}"/>
          </ac:spMkLst>
        </pc:spChg>
        <pc:spChg chg="mod">
          <ac:chgData name="Birrer Seppi" userId="baa0383f-0afe-4fef-8b68-0c969d09c3ce" providerId="ADAL" clId="{92930D72-55CF-4E7D-BCE4-F17C02E58316}" dt="2023-12-01T12:49:51.947" v="810" actId="313"/>
          <ac:spMkLst>
            <pc:docMk/>
            <pc:sldMk cId="3246475715" sldId="267"/>
            <ac:spMk id="29" creationId="{73E3A1BA-B73E-7928-5B86-FE6F8E8EE171}"/>
          </ac:spMkLst>
        </pc:spChg>
        <pc:spChg chg="mod">
          <ac:chgData name="Birrer Seppi" userId="baa0383f-0afe-4fef-8b68-0c969d09c3ce" providerId="ADAL" clId="{92930D72-55CF-4E7D-BCE4-F17C02E58316}" dt="2023-12-01T12:49:46.714" v="809"/>
          <ac:spMkLst>
            <pc:docMk/>
            <pc:sldMk cId="3246475715" sldId="267"/>
            <ac:spMk id="30" creationId="{8344AF01-3369-C24D-AA2B-A0D627ECDA5B}"/>
          </ac:spMkLst>
        </pc:spChg>
        <pc:spChg chg="mod">
          <ac:chgData name="Birrer Seppi" userId="baa0383f-0afe-4fef-8b68-0c969d09c3ce" providerId="ADAL" clId="{92930D72-55CF-4E7D-BCE4-F17C02E58316}" dt="2023-12-01T12:55:45.237" v="921" actId="27636"/>
          <ac:spMkLst>
            <pc:docMk/>
            <pc:sldMk cId="3246475715" sldId="267"/>
            <ac:spMk id="31" creationId="{8BBC6EA5-778D-F113-7770-CC5CC89B4AAA}"/>
          </ac:spMkLst>
        </pc:spChg>
        <pc:spChg chg="mod">
          <ac:chgData name="Birrer Seppi" userId="baa0383f-0afe-4fef-8b68-0c969d09c3ce" providerId="ADAL" clId="{92930D72-55CF-4E7D-BCE4-F17C02E58316}" dt="2023-12-01T12:49:46.714" v="809"/>
          <ac:spMkLst>
            <pc:docMk/>
            <pc:sldMk cId="3246475715" sldId="267"/>
            <ac:spMk id="32" creationId="{433D903A-64D9-33AB-D675-C677C6B84BE0}"/>
          </ac:spMkLst>
        </pc:spChg>
        <pc:spChg chg="mod">
          <ac:chgData name="Birrer Seppi" userId="baa0383f-0afe-4fef-8b68-0c969d09c3ce" providerId="ADAL" clId="{92930D72-55CF-4E7D-BCE4-F17C02E58316}" dt="2023-12-01T12:49:46.714" v="809"/>
          <ac:spMkLst>
            <pc:docMk/>
            <pc:sldMk cId="3246475715" sldId="267"/>
            <ac:spMk id="33" creationId="{2A2CA8FD-EC52-A1A1-8AA3-3F25ED9F669F}"/>
          </ac:spMkLst>
        </pc:spChg>
        <pc:spChg chg="mod">
          <ac:chgData name="Birrer Seppi" userId="baa0383f-0afe-4fef-8b68-0c969d09c3ce" providerId="ADAL" clId="{92930D72-55CF-4E7D-BCE4-F17C02E58316}" dt="2023-12-01T12:49:46.714" v="809"/>
          <ac:spMkLst>
            <pc:docMk/>
            <pc:sldMk cId="3246475715" sldId="267"/>
            <ac:spMk id="34" creationId="{FDBC11A1-F830-DDDD-DF6F-D775B4BC36BF}"/>
          </ac:spMkLst>
        </pc:spChg>
        <pc:spChg chg="mod">
          <ac:chgData name="Birrer Seppi" userId="baa0383f-0afe-4fef-8b68-0c969d09c3ce" providerId="ADAL" clId="{92930D72-55CF-4E7D-BCE4-F17C02E58316}" dt="2023-12-01T12:49:41.576" v="803" actId="313"/>
          <ac:spMkLst>
            <pc:docMk/>
            <pc:sldMk cId="3246475715" sldId="267"/>
            <ac:spMk id="35" creationId="{C2F49B47-5E7E-E5E8-F327-E5167D46249E}"/>
          </ac:spMkLst>
        </pc:spChg>
        <pc:spChg chg="mod">
          <ac:chgData name="Birrer Seppi" userId="baa0383f-0afe-4fef-8b68-0c969d09c3ce" providerId="ADAL" clId="{92930D72-55CF-4E7D-BCE4-F17C02E58316}" dt="2023-12-01T12:56:19.468" v="929" actId="313"/>
          <ac:spMkLst>
            <pc:docMk/>
            <pc:sldMk cId="3246475715" sldId="267"/>
            <ac:spMk id="36" creationId="{D0BD52ED-9730-B070-8DCC-A216A92D4FD9}"/>
          </ac:spMkLst>
        </pc:spChg>
        <pc:spChg chg="mod">
          <ac:chgData name="Birrer Seppi" userId="baa0383f-0afe-4fef-8b68-0c969d09c3ce" providerId="ADAL" clId="{92930D72-55CF-4E7D-BCE4-F17C02E58316}" dt="2023-12-01T12:49:46.714" v="809"/>
          <ac:spMkLst>
            <pc:docMk/>
            <pc:sldMk cId="3246475715" sldId="267"/>
            <ac:spMk id="37" creationId="{35129FC0-FA14-1BDF-3131-0ADD6E1E8297}"/>
          </ac:spMkLst>
        </pc:spChg>
        <pc:spChg chg="mod">
          <ac:chgData name="Birrer Seppi" userId="baa0383f-0afe-4fef-8b68-0c969d09c3ce" providerId="ADAL" clId="{92930D72-55CF-4E7D-BCE4-F17C02E58316}" dt="2023-12-01T12:49:46.714" v="809"/>
          <ac:spMkLst>
            <pc:docMk/>
            <pc:sldMk cId="3246475715" sldId="267"/>
            <ac:spMk id="38" creationId="{37B5394E-F419-D51C-07FB-3C7872C3A1C8}"/>
          </ac:spMkLst>
        </pc:spChg>
        <pc:spChg chg="mod">
          <ac:chgData name="Birrer Seppi" userId="baa0383f-0afe-4fef-8b68-0c969d09c3ce" providerId="ADAL" clId="{92930D72-55CF-4E7D-BCE4-F17C02E58316}" dt="2023-12-01T12:49:46.714" v="809"/>
          <ac:spMkLst>
            <pc:docMk/>
            <pc:sldMk cId="3246475715" sldId="267"/>
            <ac:spMk id="39" creationId="{1A878B0E-4EFE-6228-C4CE-36C7B8AFAC22}"/>
          </ac:spMkLst>
        </pc:spChg>
        <pc:spChg chg="mod">
          <ac:chgData name="Birrer Seppi" userId="baa0383f-0afe-4fef-8b68-0c969d09c3ce" providerId="ADAL" clId="{92930D72-55CF-4E7D-BCE4-F17C02E58316}" dt="2023-12-01T12:49:46.714" v="809"/>
          <ac:spMkLst>
            <pc:docMk/>
            <pc:sldMk cId="3246475715" sldId="267"/>
            <ac:spMk id="40" creationId="{8C3B1609-DF95-5BEB-0D22-3257D4E79AF1}"/>
          </ac:spMkLst>
        </pc:spChg>
        <pc:spChg chg="mod">
          <ac:chgData name="Birrer Seppi" userId="baa0383f-0afe-4fef-8b68-0c969d09c3ce" providerId="ADAL" clId="{92930D72-55CF-4E7D-BCE4-F17C02E58316}" dt="2023-12-01T12:49:41.771" v="804" actId="313"/>
          <ac:spMkLst>
            <pc:docMk/>
            <pc:sldMk cId="3246475715" sldId="267"/>
            <ac:spMk id="49" creationId="{59BEA9AC-7F9E-F784-64BF-BDCFA11B9301}"/>
          </ac:spMkLst>
        </pc:spChg>
        <pc:spChg chg="mod">
          <ac:chgData name="Birrer Seppi" userId="baa0383f-0afe-4fef-8b68-0c969d09c3ce" providerId="ADAL" clId="{92930D72-55CF-4E7D-BCE4-F17C02E58316}" dt="2023-12-01T12:49:41.983" v="805" actId="313"/>
          <ac:spMkLst>
            <pc:docMk/>
            <pc:sldMk cId="3246475715" sldId="267"/>
            <ac:spMk id="52" creationId="{0E6BBB95-DE58-E14D-4B49-1ABF66AF966C}"/>
          </ac:spMkLst>
        </pc:spChg>
        <pc:spChg chg="mod">
          <ac:chgData name="Birrer Seppi" userId="baa0383f-0afe-4fef-8b68-0c969d09c3ce" providerId="ADAL" clId="{92930D72-55CF-4E7D-BCE4-F17C02E58316}" dt="2023-12-01T12:53:11.912" v="862" actId="313"/>
          <ac:spMkLst>
            <pc:docMk/>
            <pc:sldMk cId="3246475715" sldId="267"/>
            <ac:spMk id="53" creationId="{E7A7F915-B26F-A682-F8B9-B48B2024C17C}"/>
          </ac:spMkLst>
        </pc:spChg>
        <pc:spChg chg="mod">
          <ac:chgData name="Birrer Seppi" userId="baa0383f-0afe-4fef-8b68-0c969d09c3ce" providerId="ADAL" clId="{92930D72-55CF-4E7D-BCE4-F17C02E58316}" dt="2023-12-01T12:49:46.714" v="809"/>
          <ac:spMkLst>
            <pc:docMk/>
            <pc:sldMk cId="3246475715" sldId="267"/>
            <ac:spMk id="54" creationId="{3DBDADAE-5B48-8A1F-160B-E2086255EC30}"/>
          </ac:spMkLst>
        </pc:spChg>
        <pc:spChg chg="mod">
          <ac:chgData name="Birrer Seppi" userId="baa0383f-0afe-4fef-8b68-0c969d09c3ce" providerId="ADAL" clId="{92930D72-55CF-4E7D-BCE4-F17C02E58316}" dt="2023-12-01T12:49:46.714" v="809"/>
          <ac:spMkLst>
            <pc:docMk/>
            <pc:sldMk cId="3246475715" sldId="267"/>
            <ac:spMk id="55" creationId="{6AF2D2F5-0135-A0CD-67F5-751EF4A4984A}"/>
          </ac:spMkLst>
        </pc:spChg>
        <pc:spChg chg="mod">
          <ac:chgData name="Birrer Seppi" userId="baa0383f-0afe-4fef-8b68-0c969d09c3ce" providerId="ADAL" clId="{92930D72-55CF-4E7D-BCE4-F17C02E58316}" dt="2023-12-01T12:49:46.714" v="809"/>
          <ac:spMkLst>
            <pc:docMk/>
            <pc:sldMk cId="3246475715" sldId="267"/>
            <ac:spMk id="56" creationId="{54F6187E-E08E-A1D3-515B-591BF2B1B5C4}"/>
          </ac:spMkLst>
        </pc:spChg>
        <pc:spChg chg="mod">
          <ac:chgData name="Birrer Seppi" userId="baa0383f-0afe-4fef-8b68-0c969d09c3ce" providerId="ADAL" clId="{92930D72-55CF-4E7D-BCE4-F17C02E58316}" dt="2023-12-01T12:51:18.544" v="828" actId="313"/>
          <ac:spMkLst>
            <pc:docMk/>
            <pc:sldMk cId="3246475715" sldId="267"/>
            <ac:spMk id="57" creationId="{E3CB5843-B891-CF39-7A96-E5F172CBD85D}"/>
          </ac:spMkLst>
        </pc:spChg>
        <pc:grpChg chg="del mod">
          <ac:chgData name="Birrer Seppi" userId="baa0383f-0afe-4fef-8b68-0c969d09c3ce" providerId="ADAL" clId="{92930D72-55CF-4E7D-BCE4-F17C02E58316}" dt="2023-12-05T20:05:12.136" v="1330"/>
          <ac:grpSpMkLst>
            <pc:docMk/>
            <pc:sldMk cId="3246475715" sldId="267"/>
            <ac:grpSpMk id="18" creationId="{65036885-AA93-8FAF-B432-A35664B9DA4C}"/>
          </ac:grpSpMkLst>
        </pc:grpChg>
        <pc:grpChg chg="mod">
          <ac:chgData name="Birrer Seppi" userId="baa0383f-0afe-4fef-8b68-0c969d09c3ce" providerId="ADAL" clId="{92930D72-55CF-4E7D-BCE4-F17C02E58316}" dt="2023-12-05T20:15:39.521" v="1509" actId="164"/>
          <ac:grpSpMkLst>
            <pc:docMk/>
            <pc:sldMk cId="3246475715" sldId="267"/>
            <ac:grpSpMk id="20" creationId="{036C43AF-044A-30A0-D5A4-3AF787800242}"/>
          </ac:grpSpMkLst>
        </pc:grpChg>
        <pc:grpChg chg="add mod">
          <ac:chgData name="Birrer Seppi" userId="baa0383f-0afe-4fef-8b68-0c969d09c3ce" providerId="ADAL" clId="{92930D72-55CF-4E7D-BCE4-F17C02E58316}" dt="2023-12-05T20:15:39.521" v="1509" actId="164"/>
          <ac:grpSpMkLst>
            <pc:docMk/>
            <pc:sldMk cId="3246475715" sldId="267"/>
            <ac:grpSpMk id="41" creationId="{08CE0A2F-915B-B19A-3DBF-D34600B84974}"/>
          </ac:grpSpMkLst>
        </pc:grpChg>
        <pc:graphicFrameChg chg="mod modGraphic">
          <ac:chgData name="Birrer Seppi" userId="baa0383f-0afe-4fef-8b68-0c969d09c3ce" providerId="ADAL" clId="{92930D72-55CF-4E7D-BCE4-F17C02E58316}" dt="2023-12-05T20:17:24.557" v="1527"/>
          <ac:graphicFrameMkLst>
            <pc:docMk/>
            <pc:sldMk cId="3246475715" sldId="267"/>
            <ac:graphicFrameMk id="59" creationId="{BF8798FE-6169-53E0-BFD3-613D4C5863F6}"/>
          </ac:graphicFrameMkLst>
        </pc:graphicFrameChg>
        <pc:picChg chg="add mod">
          <ac:chgData name="Birrer Seppi" userId="baa0383f-0afe-4fef-8b68-0c969d09c3ce" providerId="ADAL" clId="{92930D72-55CF-4E7D-BCE4-F17C02E58316}" dt="2023-12-05T20:02:46.143" v="1309" actId="208"/>
          <ac:picMkLst>
            <pc:docMk/>
            <pc:sldMk cId="3246475715" sldId="267"/>
            <ac:picMk id="5" creationId="{25D5A029-AD90-052A-9452-1E5DCEC9992E}"/>
          </ac:picMkLst>
        </pc:picChg>
        <pc:picChg chg="add del mod">
          <ac:chgData name="Birrer Seppi" userId="baa0383f-0afe-4fef-8b68-0c969d09c3ce" providerId="ADAL" clId="{92930D72-55CF-4E7D-BCE4-F17C02E58316}" dt="2023-12-05T20:03:36.405" v="1315" actId="931"/>
          <ac:picMkLst>
            <pc:docMk/>
            <pc:sldMk cId="3246475715" sldId="267"/>
            <ac:picMk id="10" creationId="{A4C365DB-4337-DC14-05EC-CBF908924C39}"/>
          </ac:picMkLst>
        </pc:picChg>
        <pc:picChg chg="add mod">
          <ac:chgData name="Birrer Seppi" userId="baa0383f-0afe-4fef-8b68-0c969d09c3ce" providerId="ADAL" clId="{92930D72-55CF-4E7D-BCE4-F17C02E58316}" dt="2023-12-05T20:04:22.630" v="1321" actId="688"/>
          <ac:picMkLst>
            <pc:docMk/>
            <pc:sldMk cId="3246475715" sldId="267"/>
            <ac:picMk id="14" creationId="{85B22392-3F91-26A9-EA8D-95263C0E9C2C}"/>
          </ac:picMkLst>
        </pc:picChg>
        <pc:picChg chg="mod">
          <ac:chgData name="Birrer Seppi" userId="baa0383f-0afe-4fef-8b68-0c969d09c3ce" providerId="ADAL" clId="{92930D72-55CF-4E7D-BCE4-F17C02E58316}" dt="2023-12-05T21:54:05.805" v="2202" actId="1076"/>
          <ac:picMkLst>
            <pc:docMk/>
            <pc:sldMk cId="3246475715" sldId="267"/>
            <ac:picMk id="42" creationId="{B31B9E2B-653A-872F-5D5D-EE88B8DC154A}"/>
          </ac:picMkLst>
        </pc:picChg>
        <pc:picChg chg="mod">
          <ac:chgData name="Birrer Seppi" userId="baa0383f-0afe-4fef-8b68-0c969d09c3ce" providerId="ADAL" clId="{92930D72-55CF-4E7D-BCE4-F17C02E58316}" dt="2023-12-05T21:54:03.652" v="2201" actId="1076"/>
          <ac:picMkLst>
            <pc:docMk/>
            <pc:sldMk cId="3246475715" sldId="267"/>
            <ac:picMk id="43" creationId="{509A03C0-BFB1-6673-1661-72E509F07CA3}"/>
          </ac:picMkLst>
        </pc:picChg>
        <pc:picChg chg="mod">
          <ac:chgData name="Birrer Seppi" userId="baa0383f-0afe-4fef-8b68-0c969d09c3ce" providerId="ADAL" clId="{92930D72-55CF-4E7D-BCE4-F17C02E58316}" dt="2023-12-05T21:45:50.486" v="2176" actId="1076"/>
          <ac:picMkLst>
            <pc:docMk/>
            <pc:sldMk cId="3246475715" sldId="267"/>
            <ac:picMk id="44" creationId="{4823A7ED-2E36-4AA8-6153-20B0894FCDD4}"/>
          </ac:picMkLst>
        </pc:picChg>
        <pc:inkChg chg="add mod">
          <ac:chgData name="Birrer Seppi" userId="baa0383f-0afe-4fef-8b68-0c969d09c3ce" providerId="ADAL" clId="{92930D72-55CF-4E7D-BCE4-F17C02E58316}" dt="2023-12-05T20:15:39.521" v="1509" actId="164"/>
          <ac:inkMkLst>
            <pc:docMk/>
            <pc:sldMk cId="3246475715" sldId="267"/>
            <ac:inkMk id="4" creationId="{15603A50-4F28-4294-9348-DE2C3CA20710}"/>
          </ac:inkMkLst>
        </pc:inkChg>
        <pc:inkChg chg="add del mod">
          <ac:chgData name="Birrer Seppi" userId="baa0383f-0afe-4fef-8b68-0c969d09c3ce" providerId="ADAL" clId="{92930D72-55CF-4E7D-BCE4-F17C02E58316}" dt="2023-12-05T20:14:56.652" v="1505" actId="34122"/>
          <ac:inkMkLst>
            <pc:docMk/>
            <pc:sldMk cId="3246475715" sldId="267"/>
            <ac:inkMk id="15" creationId="{380805C9-836C-140E-3A94-62D535AFDA10}"/>
          </ac:inkMkLst>
        </pc:inkChg>
        <pc:inkChg chg="add mod">
          <ac:chgData name="Birrer Seppi" userId="baa0383f-0afe-4fef-8b68-0c969d09c3ce" providerId="ADAL" clId="{92930D72-55CF-4E7D-BCE4-F17C02E58316}" dt="2023-12-05T20:05:12.136" v="1330"/>
          <ac:inkMkLst>
            <pc:docMk/>
            <pc:sldMk cId="3246475715" sldId="267"/>
            <ac:inkMk id="16" creationId="{F908A31D-D222-D207-10D3-C0D212283358}"/>
          </ac:inkMkLst>
        </pc:inkChg>
        <pc:inkChg chg="add mod">
          <ac:chgData name="Birrer Seppi" userId="baa0383f-0afe-4fef-8b68-0c969d09c3ce" providerId="ADAL" clId="{92930D72-55CF-4E7D-BCE4-F17C02E58316}" dt="2023-12-05T20:05:12.136" v="1330"/>
          <ac:inkMkLst>
            <pc:docMk/>
            <pc:sldMk cId="3246475715" sldId="267"/>
            <ac:inkMk id="17" creationId="{99ECEBE7-9C54-19BB-F2C4-7BD45DB61C2A}"/>
          </ac:inkMkLst>
        </pc:inkChg>
        <pc:inkChg chg="add mod">
          <ac:chgData name="Birrer Seppi" userId="baa0383f-0afe-4fef-8b68-0c969d09c3ce" providerId="ADAL" clId="{92930D72-55CF-4E7D-BCE4-F17C02E58316}" dt="2023-12-05T20:05:12.136" v="1330"/>
          <ac:inkMkLst>
            <pc:docMk/>
            <pc:sldMk cId="3246475715" sldId="267"/>
            <ac:inkMk id="19" creationId="{B70B2A84-9EFD-FF3E-8D49-CE0FF476A2A4}"/>
          </ac:inkMkLst>
        </pc:inkChg>
        <pc:cxnChg chg="add mod">
          <ac:chgData name="Birrer Seppi" userId="baa0383f-0afe-4fef-8b68-0c969d09c3ce" providerId="ADAL" clId="{92930D72-55CF-4E7D-BCE4-F17C02E58316}" dt="2023-12-05T21:43:54.238" v="2172" actId="1076"/>
          <ac:cxnSpMkLst>
            <pc:docMk/>
            <pc:sldMk cId="3246475715" sldId="267"/>
            <ac:cxnSpMk id="7" creationId="{DBB3FD05-B713-EDFF-E37B-20184CFCF657}"/>
          </ac:cxnSpMkLst>
        </pc:cxnChg>
        <pc:cxnChg chg="add mod">
          <ac:chgData name="Birrer Seppi" userId="baa0383f-0afe-4fef-8b68-0c969d09c3ce" providerId="ADAL" clId="{92930D72-55CF-4E7D-BCE4-F17C02E58316}" dt="2023-12-05T21:43:54.238" v="2172" actId="1076"/>
          <ac:cxnSpMkLst>
            <pc:docMk/>
            <pc:sldMk cId="3246475715" sldId="267"/>
            <ac:cxnSpMk id="8" creationId="{C786437D-6E3B-32CB-DCE3-7D607863F273}"/>
          </ac:cxnSpMkLst>
        </pc:cxnChg>
        <pc:cxnChg chg="add mod">
          <ac:chgData name="Birrer Seppi" userId="baa0383f-0afe-4fef-8b68-0c969d09c3ce" providerId="ADAL" clId="{92930D72-55CF-4E7D-BCE4-F17C02E58316}" dt="2023-12-05T21:43:54.238" v="2172" actId="1076"/>
          <ac:cxnSpMkLst>
            <pc:docMk/>
            <pc:sldMk cId="3246475715" sldId="267"/>
            <ac:cxnSpMk id="9" creationId="{27DD2411-6DE7-77E9-6D6A-3B48EF52C3C9}"/>
          </ac:cxnSpMkLst>
        </pc:cxnChg>
      </pc:sldChg>
      <pc:sldChg chg="add del setBg">
        <pc:chgData name="Birrer Seppi" userId="baa0383f-0afe-4fef-8b68-0c969d09c3ce" providerId="ADAL" clId="{92930D72-55CF-4E7D-BCE4-F17C02E58316}" dt="2023-12-05T22:18:46.840" v="2390"/>
        <pc:sldMkLst>
          <pc:docMk/>
          <pc:sldMk cId="3650745684" sldId="267"/>
        </pc:sldMkLst>
      </pc:sldChg>
      <pc:sldChg chg="addSp delSp modSp add del mod ord modTransition setBg modAnim modNotesTx">
        <pc:chgData name="Birrer Seppi" userId="baa0383f-0afe-4fef-8b68-0c969d09c3ce" providerId="ADAL" clId="{92930D72-55CF-4E7D-BCE4-F17C02E58316}" dt="2023-12-05T23:15:43.545" v="2579"/>
        <pc:sldMkLst>
          <pc:docMk/>
          <pc:sldMk cId="3213594573" sldId="268"/>
        </pc:sldMkLst>
        <pc:spChg chg="del mod">
          <ac:chgData name="Birrer Seppi" userId="baa0383f-0afe-4fef-8b68-0c969d09c3ce" providerId="ADAL" clId="{92930D72-55CF-4E7D-BCE4-F17C02E58316}" dt="2023-12-05T20:16:33" v="1516" actId="478"/>
          <ac:spMkLst>
            <pc:docMk/>
            <pc:sldMk cId="3213594573" sldId="268"/>
            <ac:spMk id="2" creationId="{9E244FED-034E-9DDA-2202-9A6AF50D72E1}"/>
          </ac:spMkLst>
        </pc:spChg>
        <pc:spChg chg="del">
          <ac:chgData name="Birrer Seppi" userId="baa0383f-0afe-4fef-8b68-0c969d09c3ce" providerId="ADAL" clId="{92930D72-55CF-4E7D-BCE4-F17C02E58316}" dt="2023-12-01T13:00:58.126" v="967" actId="478"/>
          <ac:spMkLst>
            <pc:docMk/>
            <pc:sldMk cId="3213594573" sldId="268"/>
            <ac:spMk id="3" creationId="{2852A3D2-F770-A544-EF02-677A25A6E111}"/>
          </ac:spMkLst>
        </pc:spChg>
        <pc:spChg chg="add mod">
          <ac:chgData name="Birrer Seppi" userId="baa0383f-0afe-4fef-8b68-0c969d09c3ce" providerId="ADAL" clId="{92930D72-55CF-4E7D-BCE4-F17C02E58316}" dt="2023-12-05T20:06:57.815" v="1343" actId="1076"/>
          <ac:spMkLst>
            <pc:docMk/>
            <pc:sldMk cId="3213594573" sldId="268"/>
            <ac:spMk id="3" creationId="{AE9ED8C2-38D9-F3E2-34A7-547D32F5D4B9}"/>
          </ac:spMkLst>
        </pc:spChg>
        <pc:spChg chg="del mod">
          <ac:chgData name="Birrer Seppi" userId="baa0383f-0afe-4fef-8b68-0c969d09c3ce" providerId="ADAL" clId="{92930D72-55CF-4E7D-BCE4-F17C02E58316}" dt="2023-12-01T13:00:50.676" v="964" actId="478"/>
          <ac:spMkLst>
            <pc:docMk/>
            <pc:sldMk cId="3213594573" sldId="268"/>
            <ac:spMk id="4" creationId="{FBDD11B0-3E9D-648E-D80A-B4275E498BE6}"/>
          </ac:spMkLst>
        </pc:spChg>
        <pc:spChg chg="add del">
          <ac:chgData name="Birrer Seppi" userId="baa0383f-0afe-4fef-8b68-0c969d09c3ce" providerId="ADAL" clId="{92930D72-55CF-4E7D-BCE4-F17C02E58316}" dt="2023-12-05T20:07:32.611" v="1356" actId="478"/>
          <ac:spMkLst>
            <pc:docMk/>
            <pc:sldMk cId="3213594573" sldId="268"/>
            <ac:spMk id="5" creationId="{770FCC6B-4624-4967-22BD-819C92E30F3F}"/>
          </ac:spMkLst>
        </pc:spChg>
        <pc:spChg chg="add mod">
          <ac:chgData name="Birrer Seppi" userId="baa0383f-0afe-4fef-8b68-0c969d09c3ce" providerId="ADAL" clId="{92930D72-55CF-4E7D-BCE4-F17C02E58316}" dt="2023-12-05T21:41:24.318" v="2167" actId="1076"/>
          <ac:spMkLst>
            <pc:docMk/>
            <pc:sldMk cId="3213594573" sldId="268"/>
            <ac:spMk id="5" creationId="{CC136EBB-F3E7-8C6B-B8BA-C3F9BBBD4F35}"/>
          </ac:spMkLst>
        </pc:spChg>
        <pc:spChg chg="del">
          <ac:chgData name="Birrer Seppi" userId="baa0383f-0afe-4fef-8b68-0c969d09c3ce" providerId="ADAL" clId="{92930D72-55CF-4E7D-BCE4-F17C02E58316}" dt="2023-12-01T13:01:02.634" v="969" actId="478"/>
          <ac:spMkLst>
            <pc:docMk/>
            <pc:sldMk cId="3213594573" sldId="268"/>
            <ac:spMk id="5" creationId="{EE00B4B9-4DC0-18D5-6010-3F1EE87B26C3}"/>
          </ac:spMkLst>
        </pc:spChg>
        <pc:spChg chg="add mod">
          <ac:chgData name="Birrer Seppi" userId="baa0383f-0afe-4fef-8b68-0c969d09c3ce" providerId="ADAL" clId="{92930D72-55CF-4E7D-BCE4-F17C02E58316}" dt="2023-12-05T21:44:58.950" v="2175" actId="1076"/>
          <ac:spMkLst>
            <pc:docMk/>
            <pc:sldMk cId="3213594573" sldId="268"/>
            <ac:spMk id="6" creationId="{3EE6062E-A87D-7C06-36F6-EB86500C3A4F}"/>
          </ac:spMkLst>
        </pc:spChg>
        <pc:spChg chg="add del mod">
          <ac:chgData name="Birrer Seppi" userId="baa0383f-0afe-4fef-8b68-0c969d09c3ce" providerId="ADAL" clId="{92930D72-55CF-4E7D-BCE4-F17C02E58316}" dt="2023-12-05T20:06:49.823" v="1341" actId="478"/>
          <ac:spMkLst>
            <pc:docMk/>
            <pc:sldMk cId="3213594573" sldId="268"/>
            <ac:spMk id="6" creationId="{C4588BFF-D3F5-3402-0E68-80BB019EE58B}"/>
          </ac:spMkLst>
        </pc:spChg>
        <pc:spChg chg="add mod">
          <ac:chgData name="Birrer Seppi" userId="baa0383f-0afe-4fef-8b68-0c969d09c3ce" providerId="ADAL" clId="{92930D72-55CF-4E7D-BCE4-F17C02E58316}" dt="2023-12-05T20:09:40.715" v="1451" actId="20577"/>
          <ac:spMkLst>
            <pc:docMk/>
            <pc:sldMk cId="3213594573" sldId="268"/>
            <ac:spMk id="7" creationId="{4A0FD82D-F944-0410-5D15-BC451AD24E2B}"/>
          </ac:spMkLst>
        </pc:spChg>
        <pc:spChg chg="add mod ord">
          <ac:chgData name="Birrer Seppi" userId="baa0383f-0afe-4fef-8b68-0c969d09c3ce" providerId="ADAL" clId="{92930D72-55CF-4E7D-BCE4-F17C02E58316}" dt="2023-12-05T21:38:03.433" v="2158" actId="688"/>
          <ac:spMkLst>
            <pc:docMk/>
            <pc:sldMk cId="3213594573" sldId="268"/>
            <ac:spMk id="9" creationId="{1F1198B1-EE54-72D5-7015-42323ABB3530}"/>
          </ac:spMkLst>
        </pc:spChg>
        <pc:spChg chg="del mod">
          <ac:chgData name="Birrer Seppi" userId="baa0383f-0afe-4fef-8b68-0c969d09c3ce" providerId="ADAL" clId="{92930D72-55CF-4E7D-BCE4-F17C02E58316}" dt="2023-12-05T20:08:50.418" v="1418" actId="478"/>
          <ac:spMkLst>
            <pc:docMk/>
            <pc:sldMk cId="3213594573" sldId="268"/>
            <ac:spMk id="22" creationId="{2B1ADE7F-4293-6BE2-8864-7B5E99788ED6}"/>
          </ac:spMkLst>
        </pc:spChg>
        <pc:spChg chg="del">
          <ac:chgData name="Birrer Seppi" userId="baa0383f-0afe-4fef-8b68-0c969d09c3ce" providerId="ADAL" clId="{92930D72-55CF-4E7D-BCE4-F17C02E58316}" dt="2023-12-01T13:01:01.180" v="968" actId="478"/>
          <ac:spMkLst>
            <pc:docMk/>
            <pc:sldMk cId="3213594573" sldId="268"/>
            <ac:spMk id="24" creationId="{5A0AAD88-EE64-7590-86E7-CC9A636EADAF}"/>
          </ac:spMkLst>
        </pc:spChg>
        <pc:spChg chg="mod">
          <ac:chgData name="Birrer Seppi" userId="baa0383f-0afe-4fef-8b68-0c969d09c3ce" providerId="ADAL" clId="{92930D72-55CF-4E7D-BCE4-F17C02E58316}" dt="2023-12-01T12:54:40.417" v="866" actId="313"/>
          <ac:spMkLst>
            <pc:docMk/>
            <pc:sldMk cId="3213594573" sldId="268"/>
            <ac:spMk id="27" creationId="{6AA5F8B8-72F0-8D57-311C-70E1EB037682}"/>
          </ac:spMkLst>
        </pc:spChg>
        <pc:spChg chg="mod">
          <ac:chgData name="Birrer Seppi" userId="baa0383f-0afe-4fef-8b68-0c969d09c3ce" providerId="ADAL" clId="{92930D72-55CF-4E7D-BCE4-F17C02E58316}" dt="2023-12-01T12:54:41.009" v="867" actId="313"/>
          <ac:spMkLst>
            <pc:docMk/>
            <pc:sldMk cId="3213594573" sldId="268"/>
            <ac:spMk id="28" creationId="{73373400-7F43-7405-74E4-76D33102A9A8}"/>
          </ac:spMkLst>
        </pc:spChg>
        <pc:spChg chg="mod">
          <ac:chgData name="Birrer Seppi" userId="baa0383f-0afe-4fef-8b68-0c969d09c3ce" providerId="ADAL" clId="{92930D72-55CF-4E7D-BCE4-F17C02E58316}" dt="2023-12-01T12:54:41.185" v="868" actId="313"/>
          <ac:spMkLst>
            <pc:docMk/>
            <pc:sldMk cId="3213594573" sldId="268"/>
            <ac:spMk id="29" creationId="{487CBB40-985B-520B-D684-E1CD3950F6C5}"/>
          </ac:spMkLst>
        </pc:spChg>
        <pc:spChg chg="mod">
          <ac:chgData name="Birrer Seppi" userId="baa0383f-0afe-4fef-8b68-0c969d09c3ce" providerId="ADAL" clId="{92930D72-55CF-4E7D-BCE4-F17C02E58316}" dt="2023-12-01T12:54:41.345" v="869" actId="313"/>
          <ac:spMkLst>
            <pc:docMk/>
            <pc:sldMk cId="3213594573" sldId="268"/>
            <ac:spMk id="30" creationId="{8F8DA209-0B4A-DBF6-8A71-4F6ED8BD855F}"/>
          </ac:spMkLst>
        </pc:spChg>
        <pc:spChg chg="mod">
          <ac:chgData name="Birrer Seppi" userId="baa0383f-0afe-4fef-8b68-0c969d09c3ce" providerId="ADAL" clId="{92930D72-55CF-4E7D-BCE4-F17C02E58316}" dt="2023-12-01T12:54:41.514" v="870" actId="313"/>
          <ac:spMkLst>
            <pc:docMk/>
            <pc:sldMk cId="3213594573" sldId="268"/>
            <ac:spMk id="31" creationId="{715DDBDD-D115-9F37-6177-D83426F6BBE0}"/>
          </ac:spMkLst>
        </pc:spChg>
        <pc:spChg chg="mod">
          <ac:chgData name="Birrer Seppi" userId="baa0383f-0afe-4fef-8b68-0c969d09c3ce" providerId="ADAL" clId="{92930D72-55CF-4E7D-BCE4-F17C02E58316}" dt="2023-12-01T12:55:45.262" v="922" actId="27636"/>
          <ac:spMkLst>
            <pc:docMk/>
            <pc:sldMk cId="3213594573" sldId="268"/>
            <ac:spMk id="32" creationId="{A64EAF79-3161-B8B5-B200-153BE4E40F7E}"/>
          </ac:spMkLst>
        </pc:spChg>
        <pc:spChg chg="mod">
          <ac:chgData name="Birrer Seppi" userId="baa0383f-0afe-4fef-8b68-0c969d09c3ce" providerId="ADAL" clId="{92930D72-55CF-4E7D-BCE4-F17C02E58316}" dt="2023-12-01T12:54:41.689" v="871" actId="313"/>
          <ac:spMkLst>
            <pc:docMk/>
            <pc:sldMk cId="3213594573" sldId="268"/>
            <ac:spMk id="33" creationId="{3E854624-981F-E49B-EE94-362C25CBAA96}"/>
          </ac:spMkLst>
        </pc:spChg>
        <pc:spChg chg="mod">
          <ac:chgData name="Birrer Seppi" userId="baa0383f-0afe-4fef-8b68-0c969d09c3ce" providerId="ADAL" clId="{92930D72-55CF-4E7D-BCE4-F17C02E58316}" dt="2023-12-01T12:54:41.873" v="872" actId="313"/>
          <ac:spMkLst>
            <pc:docMk/>
            <pc:sldMk cId="3213594573" sldId="268"/>
            <ac:spMk id="34" creationId="{EE1EC9A6-3365-90B1-5EC6-3708523CF70B}"/>
          </ac:spMkLst>
        </pc:spChg>
        <pc:spChg chg="mod">
          <ac:chgData name="Birrer Seppi" userId="baa0383f-0afe-4fef-8b68-0c969d09c3ce" providerId="ADAL" clId="{92930D72-55CF-4E7D-BCE4-F17C02E58316}" dt="2023-12-01T12:54:42.040" v="873" actId="313"/>
          <ac:spMkLst>
            <pc:docMk/>
            <pc:sldMk cId="3213594573" sldId="268"/>
            <ac:spMk id="35" creationId="{95E404BF-80B5-ED25-3CD5-44AB2DA9AB18}"/>
          </ac:spMkLst>
        </pc:spChg>
        <pc:spChg chg="del mod">
          <ac:chgData name="Birrer Seppi" userId="baa0383f-0afe-4fef-8b68-0c969d09c3ce" providerId="ADAL" clId="{92930D72-55CF-4E7D-BCE4-F17C02E58316}" dt="2023-12-05T21:44:53.167" v="2173" actId="478"/>
          <ac:spMkLst>
            <pc:docMk/>
            <pc:sldMk cId="3213594573" sldId="268"/>
            <ac:spMk id="36" creationId="{6C37AB89-AA3B-0CD9-D55B-B94B14BA1BC0}"/>
          </ac:spMkLst>
        </pc:spChg>
        <pc:spChg chg="mod">
          <ac:chgData name="Birrer Seppi" userId="baa0383f-0afe-4fef-8b68-0c969d09c3ce" providerId="ADAL" clId="{92930D72-55CF-4E7D-BCE4-F17C02E58316}" dt="2023-12-01T12:56:20.106" v="932" actId="313"/>
          <ac:spMkLst>
            <pc:docMk/>
            <pc:sldMk cId="3213594573" sldId="268"/>
            <ac:spMk id="37" creationId="{82273ED4-9E29-067B-FA07-6A25E146C5FA}"/>
          </ac:spMkLst>
        </pc:spChg>
        <pc:spChg chg="mod">
          <ac:chgData name="Birrer Seppi" userId="baa0383f-0afe-4fef-8b68-0c969d09c3ce" providerId="ADAL" clId="{92930D72-55CF-4E7D-BCE4-F17C02E58316}" dt="2023-12-01T12:54:42.562" v="875" actId="313"/>
          <ac:spMkLst>
            <pc:docMk/>
            <pc:sldMk cId="3213594573" sldId="268"/>
            <ac:spMk id="38" creationId="{ADC028AB-3A9D-93E8-4F14-4FABCE5895EB}"/>
          </ac:spMkLst>
        </pc:spChg>
        <pc:spChg chg="mod">
          <ac:chgData name="Birrer Seppi" userId="baa0383f-0afe-4fef-8b68-0c969d09c3ce" providerId="ADAL" clId="{92930D72-55CF-4E7D-BCE4-F17C02E58316}" dt="2023-12-01T12:54:42.780" v="876" actId="313"/>
          <ac:spMkLst>
            <pc:docMk/>
            <pc:sldMk cId="3213594573" sldId="268"/>
            <ac:spMk id="39" creationId="{12C96086-D21D-846B-D4C4-2C8DD0548F1A}"/>
          </ac:spMkLst>
        </pc:spChg>
        <pc:spChg chg="mod">
          <ac:chgData name="Birrer Seppi" userId="baa0383f-0afe-4fef-8b68-0c969d09c3ce" providerId="ADAL" clId="{92930D72-55CF-4E7D-BCE4-F17C02E58316}" dt="2023-12-01T12:54:42.897" v="877" actId="313"/>
          <ac:spMkLst>
            <pc:docMk/>
            <pc:sldMk cId="3213594573" sldId="268"/>
            <ac:spMk id="40" creationId="{87CFAF6D-8B8D-33B9-DD4A-A05964E238FD}"/>
          </ac:spMkLst>
        </pc:spChg>
        <pc:spChg chg="mod">
          <ac:chgData name="Birrer Seppi" userId="baa0383f-0afe-4fef-8b68-0c969d09c3ce" providerId="ADAL" clId="{92930D72-55CF-4E7D-BCE4-F17C02E58316}" dt="2023-12-01T12:54:39.218" v="864" actId="313"/>
          <ac:spMkLst>
            <pc:docMk/>
            <pc:sldMk cId="3213594573" sldId="268"/>
            <ac:spMk id="43" creationId="{77BE5787-731E-D888-EFDE-081D9F776DC2}"/>
          </ac:spMkLst>
        </pc:spChg>
        <pc:spChg chg="mod">
          <ac:chgData name="Birrer Seppi" userId="baa0383f-0afe-4fef-8b68-0c969d09c3ce" providerId="ADAL" clId="{92930D72-55CF-4E7D-BCE4-F17C02E58316}" dt="2023-12-01T12:54:39.792" v="865" actId="313"/>
          <ac:spMkLst>
            <pc:docMk/>
            <pc:sldMk cId="3213594573" sldId="268"/>
            <ac:spMk id="44" creationId="{B9AD3BC2-277F-DC62-5252-89CF77D70176}"/>
          </ac:spMkLst>
        </pc:spChg>
        <pc:spChg chg="mod">
          <ac:chgData name="Birrer Seppi" userId="baa0383f-0afe-4fef-8b68-0c969d09c3ce" providerId="ADAL" clId="{92930D72-55CF-4E7D-BCE4-F17C02E58316}" dt="2023-12-01T12:54:43.088" v="878" actId="313"/>
          <ac:spMkLst>
            <pc:docMk/>
            <pc:sldMk cId="3213594573" sldId="268"/>
            <ac:spMk id="53" creationId="{C3BDCAE0-C2F3-2AF9-27D6-9A1FF580EA36}"/>
          </ac:spMkLst>
        </pc:spChg>
        <pc:spChg chg="mod">
          <ac:chgData name="Birrer Seppi" userId="baa0383f-0afe-4fef-8b68-0c969d09c3ce" providerId="ADAL" clId="{92930D72-55CF-4E7D-BCE4-F17C02E58316}" dt="2023-12-01T12:53:12.560" v="863" actId="313"/>
          <ac:spMkLst>
            <pc:docMk/>
            <pc:sldMk cId="3213594573" sldId="268"/>
            <ac:spMk id="54" creationId="{01979FA6-9C6A-3AE1-BEEB-2C5DAFA30C80}"/>
          </ac:spMkLst>
        </pc:spChg>
        <pc:spChg chg="mod">
          <ac:chgData name="Birrer Seppi" userId="baa0383f-0afe-4fef-8b68-0c969d09c3ce" providerId="ADAL" clId="{92930D72-55CF-4E7D-BCE4-F17C02E58316}" dt="2023-12-01T12:54:43.273" v="879" actId="313"/>
          <ac:spMkLst>
            <pc:docMk/>
            <pc:sldMk cId="3213594573" sldId="268"/>
            <ac:spMk id="55" creationId="{D53CA924-6D3B-D669-1C55-BBE2B910BBC6}"/>
          </ac:spMkLst>
        </pc:spChg>
        <pc:spChg chg="mod">
          <ac:chgData name="Birrer Seppi" userId="baa0383f-0afe-4fef-8b68-0c969d09c3ce" providerId="ADAL" clId="{92930D72-55CF-4E7D-BCE4-F17C02E58316}" dt="2023-12-01T12:54:43.449" v="880" actId="313"/>
          <ac:spMkLst>
            <pc:docMk/>
            <pc:sldMk cId="3213594573" sldId="268"/>
            <ac:spMk id="56" creationId="{9AF47ABC-B667-95B5-0BE4-C23FF442CB41}"/>
          </ac:spMkLst>
        </pc:spChg>
        <pc:spChg chg="mod">
          <ac:chgData name="Birrer Seppi" userId="baa0383f-0afe-4fef-8b68-0c969d09c3ce" providerId="ADAL" clId="{92930D72-55CF-4E7D-BCE4-F17C02E58316}" dt="2023-12-01T12:54:43.669" v="881" actId="313"/>
          <ac:spMkLst>
            <pc:docMk/>
            <pc:sldMk cId="3213594573" sldId="268"/>
            <ac:spMk id="57" creationId="{34E8A2B2-D57B-73C0-8692-A176D1FA2633}"/>
          </ac:spMkLst>
        </pc:spChg>
        <pc:spChg chg="mod">
          <ac:chgData name="Birrer Seppi" userId="baa0383f-0afe-4fef-8b68-0c969d09c3ce" providerId="ADAL" clId="{92930D72-55CF-4E7D-BCE4-F17C02E58316}" dt="2023-12-01T12:51:19.201" v="829" actId="313"/>
          <ac:spMkLst>
            <pc:docMk/>
            <pc:sldMk cId="3213594573" sldId="268"/>
            <ac:spMk id="58" creationId="{08DEE1CA-B898-0EF2-040C-F156FF6D21A9}"/>
          </ac:spMkLst>
        </pc:spChg>
        <pc:grpChg chg="add mod">
          <ac:chgData name="Birrer Seppi" userId="baa0383f-0afe-4fef-8b68-0c969d09c3ce" providerId="ADAL" clId="{92930D72-55CF-4E7D-BCE4-F17C02E58316}" dt="2023-12-05T20:35:21.917" v="1578" actId="1076"/>
          <ac:grpSpMkLst>
            <pc:docMk/>
            <pc:sldMk cId="3213594573" sldId="268"/>
            <ac:grpSpMk id="10" creationId="{AD2A448E-7908-3151-176A-09FC0466E0AE}"/>
          </ac:grpSpMkLst>
        </pc:grpChg>
        <pc:grpChg chg="mod">
          <ac:chgData name="Birrer Seppi" userId="baa0383f-0afe-4fef-8b68-0c969d09c3ce" providerId="ADAL" clId="{92930D72-55CF-4E7D-BCE4-F17C02E58316}" dt="2023-12-05T20:35:11.147" v="1575"/>
          <ac:grpSpMkLst>
            <pc:docMk/>
            <pc:sldMk cId="3213594573" sldId="268"/>
            <ac:grpSpMk id="11" creationId="{0E113668-7D0B-8488-10AD-C9AF1F75460A}"/>
          </ac:grpSpMkLst>
        </pc:grpChg>
        <pc:grpChg chg="mod">
          <ac:chgData name="Birrer Seppi" userId="baa0383f-0afe-4fef-8b68-0c969d09c3ce" providerId="ADAL" clId="{92930D72-55CF-4E7D-BCE4-F17C02E58316}" dt="2023-12-05T20:35:58.933" v="1584"/>
          <ac:grpSpMkLst>
            <pc:docMk/>
            <pc:sldMk cId="3213594573" sldId="268"/>
            <ac:grpSpMk id="21" creationId="{5D9EE894-6D2A-FEDA-374A-C859D343BEAC}"/>
          </ac:grpSpMkLst>
        </pc:grpChg>
        <pc:grpChg chg="del mod">
          <ac:chgData name="Birrer Seppi" userId="baa0383f-0afe-4fef-8b68-0c969d09c3ce" providerId="ADAL" clId="{92930D72-55CF-4E7D-BCE4-F17C02E58316}" dt="2023-12-05T20:36:10.900" v="1592"/>
          <ac:grpSpMkLst>
            <pc:docMk/>
            <pc:sldMk cId="3213594573" sldId="268"/>
            <ac:grpSpMk id="41" creationId="{2B4E625C-1529-80C4-0B12-A8C04269968C}"/>
          </ac:grpSpMkLst>
        </pc:grpChg>
        <pc:grpChg chg="del mod">
          <ac:chgData name="Birrer Seppi" userId="baa0383f-0afe-4fef-8b68-0c969d09c3ce" providerId="ADAL" clId="{92930D72-55CF-4E7D-BCE4-F17C02E58316}" dt="2023-12-05T20:43:39.477" v="1637" actId="165"/>
          <ac:grpSpMkLst>
            <pc:docMk/>
            <pc:sldMk cId="3213594573" sldId="268"/>
            <ac:grpSpMk id="47" creationId="{36EC727A-D7C7-25C0-8219-0DD84F4DE688}"/>
          </ac:grpSpMkLst>
        </pc:grpChg>
        <pc:grpChg chg="add mod">
          <ac:chgData name="Birrer Seppi" userId="baa0383f-0afe-4fef-8b68-0c969d09c3ce" providerId="ADAL" clId="{92930D72-55CF-4E7D-BCE4-F17C02E58316}" dt="2023-12-05T20:44:53.265" v="1642" actId="164"/>
          <ac:grpSpMkLst>
            <pc:docMk/>
            <pc:sldMk cId="3213594573" sldId="268"/>
            <ac:grpSpMk id="50" creationId="{66BDDC12-7A60-1CD7-CF4A-1443C0449A69}"/>
          </ac:grpSpMkLst>
        </pc:grpChg>
        <pc:grpChg chg="add mod">
          <ac:chgData name="Birrer Seppi" userId="baa0383f-0afe-4fef-8b68-0c969d09c3ce" providerId="ADAL" clId="{92930D72-55CF-4E7D-BCE4-F17C02E58316}" dt="2023-12-05T20:46:01.552" v="1645" actId="164"/>
          <ac:grpSpMkLst>
            <pc:docMk/>
            <pc:sldMk cId="3213594573" sldId="268"/>
            <ac:grpSpMk id="51" creationId="{EEB55861-9EA3-0306-33CE-29463377D4F6}"/>
          </ac:grpSpMkLst>
        </pc:grpChg>
        <pc:grpChg chg="add mod">
          <ac:chgData name="Birrer Seppi" userId="baa0383f-0afe-4fef-8b68-0c969d09c3ce" providerId="ADAL" clId="{92930D72-55CF-4E7D-BCE4-F17C02E58316}" dt="2023-12-05T20:55:50.136" v="1646" actId="164"/>
          <ac:grpSpMkLst>
            <pc:docMk/>
            <pc:sldMk cId="3213594573" sldId="268"/>
            <ac:grpSpMk id="52" creationId="{A28D823A-E58F-6A12-8F40-B72C5FA7DD3B}"/>
          </ac:grpSpMkLst>
        </pc:grpChg>
        <pc:graphicFrameChg chg="add del mod modGraphic">
          <ac:chgData name="Birrer Seppi" userId="baa0383f-0afe-4fef-8b68-0c969d09c3ce" providerId="ADAL" clId="{92930D72-55CF-4E7D-BCE4-F17C02E58316}" dt="2023-12-05T20:24:17.689" v="1538" actId="478"/>
          <ac:graphicFrameMkLst>
            <pc:docMk/>
            <pc:sldMk cId="3213594573" sldId="268"/>
            <ac:graphicFrameMk id="8" creationId="{99ACFFF8-5459-4D8F-333D-089F8F9391E5}"/>
          </ac:graphicFrameMkLst>
        </pc:graphicFrameChg>
        <pc:graphicFrameChg chg="mod modGraphic">
          <ac:chgData name="Birrer Seppi" userId="baa0383f-0afe-4fef-8b68-0c969d09c3ce" providerId="ADAL" clId="{92930D72-55CF-4E7D-BCE4-F17C02E58316}" dt="2023-12-05T20:17:40.342" v="1531"/>
          <ac:graphicFrameMkLst>
            <pc:docMk/>
            <pc:sldMk cId="3213594573" sldId="268"/>
            <ac:graphicFrameMk id="60" creationId="{DB85FC45-355C-992C-F0BC-68FD9BB48DCD}"/>
          </ac:graphicFrameMkLst>
        </pc:graphicFrameChg>
        <pc:picChg chg="add mod">
          <ac:chgData name="Birrer Seppi" userId="baa0383f-0afe-4fef-8b68-0c969d09c3ce" providerId="ADAL" clId="{92930D72-55CF-4E7D-BCE4-F17C02E58316}" dt="2023-12-05T21:41:11.558" v="2165" actId="1076"/>
          <ac:picMkLst>
            <pc:docMk/>
            <pc:sldMk cId="3213594573" sldId="268"/>
            <ac:picMk id="2" creationId="{08A7943E-C1FA-FF61-755E-BA97CCF84B60}"/>
          </ac:picMkLst>
        </pc:picChg>
        <pc:picChg chg="add mod">
          <ac:chgData name="Birrer Seppi" userId="baa0383f-0afe-4fef-8b68-0c969d09c3ce" providerId="ADAL" clId="{92930D72-55CF-4E7D-BCE4-F17C02E58316}" dt="2023-12-05T21:41:11.558" v="2165" actId="1076"/>
          <ac:picMkLst>
            <pc:docMk/>
            <pc:sldMk cId="3213594573" sldId="268"/>
            <ac:picMk id="4" creationId="{16937780-00D7-F61B-DC73-6B36B854538B}"/>
          </ac:picMkLst>
        </pc:picChg>
        <pc:picChg chg="mod">
          <ac:chgData name="Birrer Seppi" userId="baa0383f-0afe-4fef-8b68-0c969d09c3ce" providerId="ADAL" clId="{92930D72-55CF-4E7D-BCE4-F17C02E58316}" dt="2023-12-05T20:37:10.388" v="1595" actId="1076"/>
          <ac:picMkLst>
            <pc:docMk/>
            <pc:sldMk cId="3213594573" sldId="268"/>
            <ac:picMk id="49" creationId="{251E5AD3-45D9-98A6-A5FF-77552AFD8F8D}"/>
          </ac:picMkLst>
        </pc:picChg>
        <pc:inkChg chg="mod">
          <ac:chgData name="Birrer Seppi" userId="baa0383f-0afe-4fef-8b68-0c969d09c3ce" providerId="ADAL" clId="{92930D72-55CF-4E7D-BCE4-F17C02E58316}" dt="2023-12-05T20:35:11.147" v="1575"/>
          <ac:inkMkLst>
            <pc:docMk/>
            <pc:sldMk cId="3213594573" sldId="268"/>
            <ac:inkMk id="13" creationId="{F3D38AD0-06FC-EDC3-F471-0287F641BF7A}"/>
          </ac:inkMkLst>
        </pc:inkChg>
        <pc:inkChg chg="mod">
          <ac:chgData name="Birrer Seppi" userId="baa0383f-0afe-4fef-8b68-0c969d09c3ce" providerId="ADAL" clId="{92930D72-55CF-4E7D-BCE4-F17C02E58316}" dt="2023-12-05T20:35:11.147" v="1575"/>
          <ac:inkMkLst>
            <pc:docMk/>
            <pc:sldMk cId="3213594573" sldId="268"/>
            <ac:inkMk id="14" creationId="{B730E44D-B311-5704-399B-123850152C90}"/>
          </ac:inkMkLst>
        </pc:inkChg>
        <pc:inkChg chg="mod">
          <ac:chgData name="Birrer Seppi" userId="baa0383f-0afe-4fef-8b68-0c969d09c3ce" providerId="ADAL" clId="{92930D72-55CF-4E7D-BCE4-F17C02E58316}" dt="2023-12-05T20:35:11.147" v="1575"/>
          <ac:inkMkLst>
            <pc:docMk/>
            <pc:sldMk cId="3213594573" sldId="268"/>
            <ac:inkMk id="15" creationId="{772A214F-5D5F-D7CB-4CDF-398D61DEAFB8}"/>
          </ac:inkMkLst>
        </pc:inkChg>
        <pc:inkChg chg="mod">
          <ac:chgData name="Birrer Seppi" userId="baa0383f-0afe-4fef-8b68-0c969d09c3ce" providerId="ADAL" clId="{92930D72-55CF-4E7D-BCE4-F17C02E58316}" dt="2023-12-05T20:35:11.147" v="1575"/>
          <ac:inkMkLst>
            <pc:docMk/>
            <pc:sldMk cId="3213594573" sldId="268"/>
            <ac:inkMk id="16" creationId="{BB52EB80-0CDF-6A73-E808-D3E704568313}"/>
          </ac:inkMkLst>
        </pc:inkChg>
        <pc:inkChg chg="add del">
          <ac:chgData name="Birrer Seppi" userId="baa0383f-0afe-4fef-8b68-0c969d09c3ce" providerId="ADAL" clId="{92930D72-55CF-4E7D-BCE4-F17C02E58316}" dt="2023-12-05T20:35:54.005" v="1581" actId="9405"/>
          <ac:inkMkLst>
            <pc:docMk/>
            <pc:sldMk cId="3213594573" sldId="268"/>
            <ac:inkMk id="17" creationId="{CB11E99D-55A4-11C1-C34B-BBC195C79921}"/>
          </ac:inkMkLst>
        </pc:inkChg>
        <pc:inkChg chg="add mod">
          <ac:chgData name="Birrer Seppi" userId="baa0383f-0afe-4fef-8b68-0c969d09c3ce" providerId="ADAL" clId="{92930D72-55CF-4E7D-BCE4-F17C02E58316}" dt="2023-12-05T20:35:58.933" v="1584"/>
          <ac:inkMkLst>
            <pc:docMk/>
            <pc:sldMk cId="3213594573" sldId="268"/>
            <ac:inkMk id="18" creationId="{70B5373A-0542-28B5-2D31-5246F7220E0F}"/>
          </ac:inkMkLst>
        </pc:inkChg>
        <pc:inkChg chg="add mod">
          <ac:chgData name="Birrer Seppi" userId="baa0383f-0afe-4fef-8b68-0c969d09c3ce" providerId="ADAL" clId="{92930D72-55CF-4E7D-BCE4-F17C02E58316}" dt="2023-12-05T20:35:58.933" v="1584"/>
          <ac:inkMkLst>
            <pc:docMk/>
            <pc:sldMk cId="3213594573" sldId="268"/>
            <ac:inkMk id="20" creationId="{BEC423D7-CAC8-204C-05A7-3E3C7AC8E58A}"/>
          </ac:inkMkLst>
        </pc:inkChg>
        <pc:inkChg chg="add">
          <ac:chgData name="Birrer Seppi" userId="baa0383f-0afe-4fef-8b68-0c969d09c3ce" providerId="ADAL" clId="{92930D72-55CF-4E7D-BCE4-F17C02E58316}" dt="2023-12-05T20:36:01.559" v="1585" actId="9405"/>
          <ac:inkMkLst>
            <pc:docMk/>
            <pc:sldMk cId="3213594573" sldId="268"/>
            <ac:inkMk id="23" creationId="{89D2367E-5BFD-9096-0544-BA9D50EF2414}"/>
          </ac:inkMkLst>
        </pc:inkChg>
        <pc:inkChg chg="add mod topLvl">
          <ac:chgData name="Birrer Seppi" userId="baa0383f-0afe-4fef-8b68-0c969d09c3ce" providerId="ADAL" clId="{92930D72-55CF-4E7D-BCE4-F17C02E58316}" dt="2023-12-05T20:44:53.265" v="1642" actId="164"/>
          <ac:inkMkLst>
            <pc:docMk/>
            <pc:sldMk cId="3213594573" sldId="268"/>
            <ac:inkMk id="24" creationId="{919BF55F-C4AF-00E2-00EC-DCF1E808298F}"/>
          </ac:inkMkLst>
        </pc:inkChg>
        <pc:inkChg chg="add mod topLvl">
          <ac:chgData name="Birrer Seppi" userId="baa0383f-0afe-4fef-8b68-0c969d09c3ce" providerId="ADAL" clId="{92930D72-55CF-4E7D-BCE4-F17C02E58316}" dt="2023-12-05T20:44:53.265" v="1642" actId="164"/>
          <ac:inkMkLst>
            <pc:docMk/>
            <pc:sldMk cId="3213594573" sldId="268"/>
            <ac:inkMk id="26" creationId="{D1D15894-15AA-8C0D-C542-6CE887C621CD}"/>
          </ac:inkMkLst>
        </pc:inkChg>
        <pc:inkChg chg="add">
          <ac:chgData name="Birrer Seppi" userId="baa0383f-0afe-4fef-8b68-0c969d09c3ce" providerId="ADAL" clId="{92930D72-55CF-4E7D-BCE4-F17C02E58316}" dt="2023-12-05T20:36:07.383" v="1589" actId="9405"/>
          <ac:inkMkLst>
            <pc:docMk/>
            <pc:sldMk cId="3213594573" sldId="268"/>
            <ac:inkMk id="42" creationId="{6DC23D06-7EE5-4695-B26B-20EB2B8E96E2}"/>
          </ac:inkMkLst>
        </pc:inkChg>
        <pc:inkChg chg="add mod topLvl">
          <ac:chgData name="Birrer Seppi" userId="baa0383f-0afe-4fef-8b68-0c969d09c3ce" providerId="ADAL" clId="{92930D72-55CF-4E7D-BCE4-F17C02E58316}" dt="2023-12-05T20:55:50.136" v="1646" actId="164"/>
          <ac:inkMkLst>
            <pc:docMk/>
            <pc:sldMk cId="3213594573" sldId="268"/>
            <ac:inkMk id="45" creationId="{AC7B06CE-E3CA-29C6-4A37-DD6D1046BD9D}"/>
          </ac:inkMkLst>
        </pc:inkChg>
        <pc:inkChg chg="add mod topLvl">
          <ac:chgData name="Birrer Seppi" userId="baa0383f-0afe-4fef-8b68-0c969d09c3ce" providerId="ADAL" clId="{92930D72-55CF-4E7D-BCE4-F17C02E58316}" dt="2023-12-05T20:55:50.136" v="1646" actId="164"/>
          <ac:inkMkLst>
            <pc:docMk/>
            <pc:sldMk cId="3213594573" sldId="268"/>
            <ac:inkMk id="46" creationId="{F891AA9B-9A5A-B31B-19DA-F134E76CD6B7}"/>
          </ac:inkMkLst>
        </pc:inkChg>
        <pc:inkChg chg="add">
          <ac:chgData name="Birrer Seppi" userId="baa0383f-0afe-4fef-8b68-0c969d09c3ce" providerId="ADAL" clId="{92930D72-55CF-4E7D-BCE4-F17C02E58316}" dt="2023-12-05T20:36:16.788" v="1593" actId="9405"/>
          <ac:inkMkLst>
            <pc:docMk/>
            <pc:sldMk cId="3213594573" sldId="268"/>
            <ac:inkMk id="48" creationId="{C6592535-344E-8038-8345-6B3F4B224F4D}"/>
          </ac:inkMkLst>
        </pc:inkChg>
      </pc:sldChg>
      <pc:sldChg chg="add del setBg">
        <pc:chgData name="Birrer Seppi" userId="baa0383f-0afe-4fef-8b68-0c969d09c3ce" providerId="ADAL" clId="{92930D72-55CF-4E7D-BCE4-F17C02E58316}" dt="2023-12-05T22:18:46.840" v="2390"/>
        <pc:sldMkLst>
          <pc:docMk/>
          <pc:sldMk cId="3926759713" sldId="268"/>
        </pc:sldMkLst>
      </pc:sldChg>
      <pc:sldChg chg="addSp delSp modSp add del mod ord modTransition setBg modAnim">
        <pc:chgData name="Birrer Seppi" userId="baa0383f-0afe-4fef-8b68-0c969d09c3ce" providerId="ADAL" clId="{92930D72-55CF-4E7D-BCE4-F17C02E58316}" dt="2023-12-11T20:39:58.326" v="2656"/>
        <pc:sldMkLst>
          <pc:docMk/>
          <pc:sldMk cId="3503762087" sldId="269"/>
        </pc:sldMkLst>
        <pc:spChg chg="mod">
          <ac:chgData name="Birrer Seppi" userId="baa0383f-0afe-4fef-8b68-0c969d09c3ce" providerId="ADAL" clId="{92930D72-55CF-4E7D-BCE4-F17C02E58316}" dt="2023-12-05T21:38:13.521" v="2162" actId="688"/>
          <ac:spMkLst>
            <pc:docMk/>
            <pc:sldMk cId="3503762087" sldId="269"/>
            <ac:spMk id="2" creationId="{E636F0B2-D4A9-8EAF-2050-D7E7833A44DB}"/>
          </ac:spMkLst>
        </pc:spChg>
        <pc:spChg chg="del mod">
          <ac:chgData name="Birrer Seppi" userId="baa0383f-0afe-4fef-8b68-0c969d09c3ce" providerId="ADAL" clId="{92930D72-55CF-4E7D-BCE4-F17C02E58316}" dt="2023-12-01T13:01:25.276" v="999" actId="478"/>
          <ac:spMkLst>
            <pc:docMk/>
            <pc:sldMk cId="3503762087" sldId="269"/>
            <ac:spMk id="3" creationId="{48B75DC3-D97B-7096-00C3-774BE5ACD56B}"/>
          </ac:spMkLst>
        </pc:spChg>
        <pc:spChg chg="add mod">
          <ac:chgData name="Birrer Seppi" userId="baa0383f-0afe-4fef-8b68-0c969d09c3ce" providerId="ADAL" clId="{92930D72-55CF-4E7D-BCE4-F17C02E58316}" dt="2023-12-05T20:10:16.078" v="1457" actId="1076"/>
          <ac:spMkLst>
            <pc:docMk/>
            <pc:sldMk cId="3503762087" sldId="269"/>
            <ac:spMk id="3" creationId="{B47CD020-BBAF-A9FF-77DC-269D62962816}"/>
          </ac:spMkLst>
        </pc:spChg>
        <pc:spChg chg="add del mod">
          <ac:chgData name="Birrer Seppi" userId="baa0383f-0afe-4fef-8b68-0c969d09c3ce" providerId="ADAL" clId="{92930D72-55CF-4E7D-BCE4-F17C02E58316}" dt="2023-12-05T20:10:12.174" v="1455" actId="478"/>
          <ac:spMkLst>
            <pc:docMk/>
            <pc:sldMk cId="3503762087" sldId="269"/>
            <ac:spMk id="5" creationId="{F968D268-16DF-CD2A-B468-9825F84BD876}"/>
          </ac:spMkLst>
        </pc:spChg>
        <pc:spChg chg="mod">
          <ac:chgData name="Birrer Seppi" userId="baa0383f-0afe-4fef-8b68-0c969d09c3ce" providerId="ADAL" clId="{92930D72-55CF-4E7D-BCE4-F17C02E58316}" dt="2023-12-01T12:55:44.841" v="918"/>
          <ac:spMkLst>
            <pc:docMk/>
            <pc:sldMk cId="3503762087" sldId="269"/>
            <ac:spMk id="16" creationId="{3DDBC054-E82E-0567-25BE-5BDC22EDF8C5}"/>
          </ac:spMkLst>
        </pc:spChg>
        <pc:spChg chg="mod">
          <ac:chgData name="Birrer Seppi" userId="baa0383f-0afe-4fef-8b68-0c969d09c3ce" providerId="ADAL" clId="{92930D72-55CF-4E7D-BCE4-F17C02E58316}" dt="2023-12-01T12:55:44.841" v="918"/>
          <ac:spMkLst>
            <pc:docMk/>
            <pc:sldMk cId="3503762087" sldId="269"/>
            <ac:spMk id="21" creationId="{D014EA7A-F06D-03E3-162C-CB505D46BD98}"/>
          </ac:spMkLst>
        </pc:spChg>
        <pc:spChg chg="mod">
          <ac:chgData name="Birrer Seppi" userId="baa0383f-0afe-4fef-8b68-0c969d09c3ce" providerId="ADAL" clId="{92930D72-55CF-4E7D-BCE4-F17C02E58316}" dt="2023-12-01T12:56:21.492" v="936" actId="313"/>
          <ac:spMkLst>
            <pc:docMk/>
            <pc:sldMk cId="3503762087" sldId="269"/>
            <ac:spMk id="22" creationId="{89BE19CB-4238-8F38-72D7-129BCDF09A49}"/>
          </ac:spMkLst>
        </pc:spChg>
        <pc:spChg chg="del mod">
          <ac:chgData name="Birrer Seppi" userId="baa0383f-0afe-4fef-8b68-0c969d09c3ce" providerId="ADAL" clId="{92930D72-55CF-4E7D-BCE4-F17C02E58316}" dt="2023-12-05T20:25:16.554" v="1547" actId="478"/>
          <ac:spMkLst>
            <pc:docMk/>
            <pc:sldMk cId="3503762087" sldId="269"/>
            <ac:spMk id="23" creationId="{FF489955-5180-B67C-D14E-DB0285A36B3B}"/>
          </ac:spMkLst>
        </pc:spChg>
        <pc:spChg chg="del">
          <ac:chgData name="Birrer Seppi" userId="baa0383f-0afe-4fef-8b68-0c969d09c3ce" providerId="ADAL" clId="{92930D72-55CF-4E7D-BCE4-F17C02E58316}" dt="2023-12-01T13:01:09.409" v="970" actId="478"/>
          <ac:spMkLst>
            <pc:docMk/>
            <pc:sldMk cId="3503762087" sldId="269"/>
            <ac:spMk id="24" creationId="{AED28A0A-6115-7F92-58AB-1AC1D34FFEB4}"/>
          </ac:spMkLst>
        </pc:spChg>
        <pc:spChg chg="mod">
          <ac:chgData name="Birrer Seppi" userId="baa0383f-0afe-4fef-8b68-0c969d09c3ce" providerId="ADAL" clId="{92930D72-55CF-4E7D-BCE4-F17C02E58316}" dt="2023-12-01T12:54:43.855" v="882" actId="313"/>
          <ac:spMkLst>
            <pc:docMk/>
            <pc:sldMk cId="3503762087" sldId="269"/>
            <ac:spMk id="27" creationId="{F80CE071-084A-EF6A-0C2B-FE9B0D89A9B8}"/>
          </ac:spMkLst>
        </pc:spChg>
        <pc:spChg chg="mod">
          <ac:chgData name="Birrer Seppi" userId="baa0383f-0afe-4fef-8b68-0c969d09c3ce" providerId="ADAL" clId="{92930D72-55CF-4E7D-BCE4-F17C02E58316}" dt="2023-12-01T12:54:44.017" v="883" actId="313"/>
          <ac:spMkLst>
            <pc:docMk/>
            <pc:sldMk cId="3503762087" sldId="269"/>
            <ac:spMk id="28" creationId="{5A1B9D9D-4244-51DE-046D-BF766B891338}"/>
          </ac:spMkLst>
        </pc:spChg>
        <pc:spChg chg="mod">
          <ac:chgData name="Birrer Seppi" userId="baa0383f-0afe-4fef-8b68-0c969d09c3ce" providerId="ADAL" clId="{92930D72-55CF-4E7D-BCE4-F17C02E58316}" dt="2023-12-01T12:54:44.209" v="884" actId="313"/>
          <ac:spMkLst>
            <pc:docMk/>
            <pc:sldMk cId="3503762087" sldId="269"/>
            <ac:spMk id="29" creationId="{AF2042BF-B9F0-F213-F432-6EAC387F3612}"/>
          </ac:spMkLst>
        </pc:spChg>
        <pc:spChg chg="mod">
          <ac:chgData name="Birrer Seppi" userId="baa0383f-0afe-4fef-8b68-0c969d09c3ce" providerId="ADAL" clId="{92930D72-55CF-4E7D-BCE4-F17C02E58316}" dt="2023-12-01T12:54:44.400" v="885" actId="313"/>
          <ac:spMkLst>
            <pc:docMk/>
            <pc:sldMk cId="3503762087" sldId="269"/>
            <ac:spMk id="30" creationId="{97DA8271-034D-3B5F-121E-85BAB27B2E3E}"/>
          </ac:spMkLst>
        </pc:spChg>
        <pc:spChg chg="mod">
          <ac:chgData name="Birrer Seppi" userId="baa0383f-0afe-4fef-8b68-0c969d09c3ce" providerId="ADAL" clId="{92930D72-55CF-4E7D-BCE4-F17C02E58316}" dt="2023-12-01T12:55:45.577" v="923" actId="27636"/>
          <ac:spMkLst>
            <pc:docMk/>
            <pc:sldMk cId="3503762087" sldId="269"/>
            <ac:spMk id="31" creationId="{03856D5E-34E0-8A53-FACF-62D846EEDFE0}"/>
          </ac:spMkLst>
        </pc:spChg>
        <pc:spChg chg="mod">
          <ac:chgData name="Birrer Seppi" userId="baa0383f-0afe-4fef-8b68-0c969d09c3ce" providerId="ADAL" clId="{92930D72-55CF-4E7D-BCE4-F17C02E58316}" dt="2023-12-01T12:54:44.610" v="886" actId="313"/>
          <ac:spMkLst>
            <pc:docMk/>
            <pc:sldMk cId="3503762087" sldId="269"/>
            <ac:spMk id="32" creationId="{56604526-409C-56F8-5A3B-B014C65D091F}"/>
          </ac:spMkLst>
        </pc:spChg>
        <pc:spChg chg="mod">
          <ac:chgData name="Birrer Seppi" userId="baa0383f-0afe-4fef-8b68-0c969d09c3ce" providerId="ADAL" clId="{92930D72-55CF-4E7D-BCE4-F17C02E58316}" dt="2023-12-01T12:54:44.777" v="887" actId="313"/>
          <ac:spMkLst>
            <pc:docMk/>
            <pc:sldMk cId="3503762087" sldId="269"/>
            <ac:spMk id="33" creationId="{DD3683EE-3972-B12E-9CE6-B6FFB4C8FA26}"/>
          </ac:spMkLst>
        </pc:spChg>
        <pc:spChg chg="mod">
          <ac:chgData name="Birrer Seppi" userId="baa0383f-0afe-4fef-8b68-0c969d09c3ce" providerId="ADAL" clId="{92930D72-55CF-4E7D-BCE4-F17C02E58316}" dt="2023-12-01T12:54:44.980" v="888" actId="313"/>
          <ac:spMkLst>
            <pc:docMk/>
            <pc:sldMk cId="3503762087" sldId="269"/>
            <ac:spMk id="34" creationId="{0D179259-36E4-CD1E-B34C-D558478C644E}"/>
          </ac:spMkLst>
        </pc:spChg>
        <pc:spChg chg="mod">
          <ac:chgData name="Birrer Seppi" userId="baa0383f-0afe-4fef-8b68-0c969d09c3ce" providerId="ADAL" clId="{92930D72-55CF-4E7D-BCE4-F17C02E58316}" dt="2023-12-01T12:54:45.193" v="889" actId="313"/>
          <ac:spMkLst>
            <pc:docMk/>
            <pc:sldMk cId="3503762087" sldId="269"/>
            <ac:spMk id="35" creationId="{566F4BA3-8610-A0B0-A8B7-A493EA4B6177}"/>
          </ac:spMkLst>
        </pc:spChg>
        <pc:spChg chg="mod">
          <ac:chgData name="Birrer Seppi" userId="baa0383f-0afe-4fef-8b68-0c969d09c3ce" providerId="ADAL" clId="{92930D72-55CF-4E7D-BCE4-F17C02E58316}" dt="2023-12-01T12:56:22.217" v="937" actId="313"/>
          <ac:spMkLst>
            <pc:docMk/>
            <pc:sldMk cId="3503762087" sldId="269"/>
            <ac:spMk id="36" creationId="{D46FB4AC-E21A-A5F7-A5CB-115F91801713}"/>
          </ac:spMkLst>
        </pc:spChg>
        <pc:spChg chg="mod">
          <ac:chgData name="Birrer Seppi" userId="baa0383f-0afe-4fef-8b68-0c969d09c3ce" providerId="ADAL" clId="{92930D72-55CF-4E7D-BCE4-F17C02E58316}" dt="2023-12-01T12:54:45.368" v="890" actId="313"/>
          <ac:spMkLst>
            <pc:docMk/>
            <pc:sldMk cId="3503762087" sldId="269"/>
            <ac:spMk id="37" creationId="{B50B1602-08DD-9265-647D-A80B95BFD637}"/>
          </ac:spMkLst>
        </pc:spChg>
        <pc:spChg chg="mod">
          <ac:chgData name="Birrer Seppi" userId="baa0383f-0afe-4fef-8b68-0c969d09c3ce" providerId="ADAL" clId="{92930D72-55CF-4E7D-BCE4-F17C02E58316}" dt="2023-12-01T12:54:45.544" v="891" actId="313"/>
          <ac:spMkLst>
            <pc:docMk/>
            <pc:sldMk cId="3503762087" sldId="269"/>
            <ac:spMk id="38" creationId="{5CA1B071-E3A1-2775-1796-02A212A94C63}"/>
          </ac:spMkLst>
        </pc:spChg>
        <pc:spChg chg="mod">
          <ac:chgData name="Birrer Seppi" userId="baa0383f-0afe-4fef-8b68-0c969d09c3ce" providerId="ADAL" clId="{92930D72-55CF-4E7D-BCE4-F17C02E58316}" dt="2023-12-01T12:54:45.737" v="892" actId="313"/>
          <ac:spMkLst>
            <pc:docMk/>
            <pc:sldMk cId="3503762087" sldId="269"/>
            <ac:spMk id="39" creationId="{E12075B0-1298-922B-C324-75602FA90E6F}"/>
          </ac:spMkLst>
        </pc:spChg>
        <pc:spChg chg="mod">
          <ac:chgData name="Birrer Seppi" userId="baa0383f-0afe-4fef-8b68-0c969d09c3ce" providerId="ADAL" clId="{92930D72-55CF-4E7D-BCE4-F17C02E58316}" dt="2023-12-01T12:54:45.947" v="893" actId="313"/>
          <ac:spMkLst>
            <pc:docMk/>
            <pc:sldMk cId="3503762087" sldId="269"/>
            <ac:spMk id="40" creationId="{52BB9698-76C5-0A70-6C7A-DC967D3052DF}"/>
          </ac:spMkLst>
        </pc:spChg>
        <pc:spChg chg="mod">
          <ac:chgData name="Birrer Seppi" userId="baa0383f-0afe-4fef-8b68-0c969d09c3ce" providerId="ADAL" clId="{92930D72-55CF-4E7D-BCE4-F17C02E58316}" dt="2023-12-01T14:32:35.873" v="1108" actId="1076"/>
          <ac:spMkLst>
            <pc:docMk/>
            <pc:sldMk cId="3503762087" sldId="269"/>
            <ac:spMk id="53" creationId="{C9DA441F-1D11-6E3B-D481-5022D9005AAC}"/>
          </ac:spMkLst>
        </pc:spChg>
        <pc:spChg chg="mod">
          <ac:chgData name="Birrer Seppi" userId="baa0383f-0afe-4fef-8b68-0c969d09c3ce" providerId="ADAL" clId="{92930D72-55CF-4E7D-BCE4-F17C02E58316}" dt="2023-12-01T12:54:46.112" v="894" actId="313"/>
          <ac:spMkLst>
            <pc:docMk/>
            <pc:sldMk cId="3503762087" sldId="269"/>
            <ac:spMk id="54" creationId="{9A059E44-62D9-6927-4A05-C0F7534C17B1}"/>
          </ac:spMkLst>
        </pc:spChg>
        <pc:spChg chg="mod">
          <ac:chgData name="Birrer Seppi" userId="baa0383f-0afe-4fef-8b68-0c969d09c3ce" providerId="ADAL" clId="{92930D72-55CF-4E7D-BCE4-F17C02E58316}" dt="2023-12-01T12:54:46.330" v="895" actId="313"/>
          <ac:spMkLst>
            <pc:docMk/>
            <pc:sldMk cId="3503762087" sldId="269"/>
            <ac:spMk id="55" creationId="{2FFBB5F3-9C87-630F-8BF4-5A46CB454C72}"/>
          </ac:spMkLst>
        </pc:spChg>
        <pc:spChg chg="mod">
          <ac:chgData name="Birrer Seppi" userId="baa0383f-0afe-4fef-8b68-0c969d09c3ce" providerId="ADAL" clId="{92930D72-55CF-4E7D-BCE4-F17C02E58316}" dt="2023-12-01T12:54:46.537" v="896" actId="313"/>
          <ac:spMkLst>
            <pc:docMk/>
            <pc:sldMk cId="3503762087" sldId="269"/>
            <ac:spMk id="56" creationId="{6BAAE8FB-7102-3C3F-6AC2-A478304A8607}"/>
          </ac:spMkLst>
        </pc:spChg>
        <pc:spChg chg="mod">
          <ac:chgData name="Birrer Seppi" userId="baa0383f-0afe-4fef-8b68-0c969d09c3ce" providerId="ADAL" clId="{92930D72-55CF-4E7D-BCE4-F17C02E58316}" dt="2023-12-01T12:51:19.889" v="830" actId="313"/>
          <ac:spMkLst>
            <pc:docMk/>
            <pc:sldMk cId="3503762087" sldId="269"/>
            <ac:spMk id="57" creationId="{9CB00503-3B21-88C3-7403-354CD51B07C1}"/>
          </ac:spMkLst>
        </pc:spChg>
        <pc:spChg chg="mod">
          <ac:chgData name="Birrer Seppi" userId="baa0383f-0afe-4fef-8b68-0c969d09c3ce" providerId="ADAL" clId="{92930D72-55CF-4E7D-BCE4-F17C02E58316}" dt="2023-12-01T14:32:31.162" v="1107" actId="1076"/>
          <ac:spMkLst>
            <pc:docMk/>
            <pc:sldMk cId="3503762087" sldId="269"/>
            <ac:spMk id="59" creationId="{D5AB0C6C-19F1-D23B-C2C4-90F1EB7CC6B8}"/>
          </ac:spMkLst>
        </pc:spChg>
        <pc:graphicFrameChg chg="mod modGraphic">
          <ac:chgData name="Birrer Seppi" userId="baa0383f-0afe-4fef-8b68-0c969d09c3ce" providerId="ADAL" clId="{92930D72-55CF-4E7D-BCE4-F17C02E58316}" dt="2023-12-11T20:39:39.989" v="2650"/>
          <ac:graphicFrameMkLst>
            <pc:docMk/>
            <pc:sldMk cId="3503762087" sldId="269"/>
            <ac:graphicFrameMk id="58" creationId="{6D2AF4E0-FDED-2FDF-132D-CF794C2224E5}"/>
          </ac:graphicFrameMkLst>
        </pc:graphicFrameChg>
        <pc:picChg chg="mod">
          <ac:chgData name="Birrer Seppi" userId="baa0383f-0afe-4fef-8b68-0c969d09c3ce" providerId="ADAL" clId="{92930D72-55CF-4E7D-BCE4-F17C02E58316}" dt="2023-12-05T21:47:17.237" v="2185" actId="1076"/>
          <ac:picMkLst>
            <pc:docMk/>
            <pc:sldMk cId="3503762087" sldId="269"/>
            <ac:picMk id="7" creationId="{89338792-CCEE-C1E8-D42F-13399899BDDA}"/>
          </ac:picMkLst>
        </pc:picChg>
      </pc:sldChg>
      <pc:sldChg chg="add del setBg">
        <pc:chgData name="Birrer Seppi" userId="baa0383f-0afe-4fef-8b68-0c969d09c3ce" providerId="ADAL" clId="{92930D72-55CF-4E7D-BCE4-F17C02E58316}" dt="2023-12-05T22:18:46.840" v="2390"/>
        <pc:sldMkLst>
          <pc:docMk/>
          <pc:sldMk cId="3685856209" sldId="269"/>
        </pc:sldMkLst>
      </pc:sldChg>
      <pc:sldChg chg="addSp delSp modSp add del mod ord modTransition delAnim modAnim">
        <pc:chgData name="Birrer Seppi" userId="baa0383f-0afe-4fef-8b68-0c969d09c3ce" providerId="ADAL" clId="{92930D72-55CF-4E7D-BCE4-F17C02E58316}" dt="2023-12-11T21:07:13.601" v="2925" actId="478"/>
        <pc:sldMkLst>
          <pc:docMk/>
          <pc:sldMk cId="298485095" sldId="270"/>
        </pc:sldMkLst>
        <pc:spChg chg="mod">
          <ac:chgData name="Birrer Seppi" userId="baa0383f-0afe-4fef-8b68-0c969d09c3ce" providerId="ADAL" clId="{92930D72-55CF-4E7D-BCE4-F17C02E58316}" dt="2023-12-05T20:58:49.210" v="1661" actId="1076"/>
          <ac:spMkLst>
            <pc:docMk/>
            <pc:sldMk cId="298485095" sldId="270"/>
            <ac:spMk id="2" creationId="{B7418822-CA5B-572F-E3CF-518147800B2A}"/>
          </ac:spMkLst>
        </pc:spChg>
        <pc:spChg chg="add mod">
          <ac:chgData name="Birrer Seppi" userId="baa0383f-0afe-4fef-8b68-0c969d09c3ce" providerId="ADAL" clId="{92930D72-55CF-4E7D-BCE4-F17C02E58316}" dt="2023-12-05T22:23:47.218" v="2507" actId="20577"/>
          <ac:spMkLst>
            <pc:docMk/>
            <pc:sldMk cId="298485095" sldId="270"/>
            <ac:spMk id="3" creationId="{F9E44518-5405-678B-1EC1-7271863C7CEF}"/>
          </ac:spMkLst>
        </pc:spChg>
        <pc:spChg chg="mod">
          <ac:chgData name="Birrer Seppi" userId="baa0383f-0afe-4fef-8b68-0c969d09c3ce" providerId="ADAL" clId="{92930D72-55CF-4E7D-BCE4-F17C02E58316}" dt="2023-12-05T21:36:37.838" v="2144" actId="207"/>
          <ac:spMkLst>
            <pc:docMk/>
            <pc:sldMk cId="298485095" sldId="270"/>
            <ac:spMk id="4" creationId="{31FEA4A6-202E-E845-69F8-3AE73D5B693E}"/>
          </ac:spMkLst>
        </pc:spChg>
        <pc:spChg chg="mod">
          <ac:chgData name="Birrer Seppi" userId="baa0383f-0afe-4fef-8b68-0c969d09c3ce" providerId="ADAL" clId="{92930D72-55CF-4E7D-BCE4-F17C02E58316}" dt="2023-12-05T20:58:49.210" v="1661" actId="1076"/>
          <ac:spMkLst>
            <pc:docMk/>
            <pc:sldMk cId="298485095" sldId="270"/>
            <ac:spMk id="16" creationId="{36630E2B-1B0C-0058-29D3-B6001EB8C8F2}"/>
          </ac:spMkLst>
        </pc:spChg>
        <pc:spChg chg="mod">
          <ac:chgData name="Birrer Seppi" userId="baa0383f-0afe-4fef-8b68-0c969d09c3ce" providerId="ADAL" clId="{92930D72-55CF-4E7D-BCE4-F17C02E58316}" dt="2023-12-05T20:58:49.210" v="1661" actId="1076"/>
          <ac:spMkLst>
            <pc:docMk/>
            <pc:sldMk cId="298485095" sldId="270"/>
            <ac:spMk id="17" creationId="{2CFA31B3-208C-C46A-35B5-07D9E98BAF44}"/>
          </ac:spMkLst>
        </pc:spChg>
        <pc:spChg chg="mod">
          <ac:chgData name="Birrer Seppi" userId="baa0383f-0afe-4fef-8b68-0c969d09c3ce" providerId="ADAL" clId="{92930D72-55CF-4E7D-BCE4-F17C02E58316}" dt="2023-12-05T20:58:49.210" v="1661" actId="1076"/>
          <ac:spMkLst>
            <pc:docMk/>
            <pc:sldMk cId="298485095" sldId="270"/>
            <ac:spMk id="18" creationId="{EC953BCB-71FF-A1DB-E97D-A5BB61CF6FC3}"/>
          </ac:spMkLst>
        </pc:spChg>
        <pc:spChg chg="mod">
          <ac:chgData name="Birrer Seppi" userId="baa0383f-0afe-4fef-8b68-0c969d09c3ce" providerId="ADAL" clId="{92930D72-55CF-4E7D-BCE4-F17C02E58316}" dt="2023-12-05T20:58:49.210" v="1661" actId="1076"/>
          <ac:spMkLst>
            <pc:docMk/>
            <pc:sldMk cId="298485095" sldId="270"/>
            <ac:spMk id="19" creationId="{EB903185-BBC4-9543-3FFE-535742CB2BB1}"/>
          </ac:spMkLst>
        </pc:spChg>
        <pc:spChg chg="mod">
          <ac:chgData name="Birrer Seppi" userId="baa0383f-0afe-4fef-8b68-0c969d09c3ce" providerId="ADAL" clId="{92930D72-55CF-4E7D-BCE4-F17C02E58316}" dt="2023-12-05T20:58:49.210" v="1661" actId="1076"/>
          <ac:spMkLst>
            <pc:docMk/>
            <pc:sldMk cId="298485095" sldId="270"/>
            <ac:spMk id="26" creationId="{A5593C93-489A-4F7B-0313-34166CB2AA37}"/>
          </ac:spMkLst>
        </pc:spChg>
        <pc:spChg chg="mod">
          <ac:chgData name="Birrer Seppi" userId="baa0383f-0afe-4fef-8b68-0c969d09c3ce" providerId="ADAL" clId="{92930D72-55CF-4E7D-BCE4-F17C02E58316}" dt="2023-12-05T20:58:49.210" v="1661" actId="1076"/>
          <ac:spMkLst>
            <pc:docMk/>
            <pc:sldMk cId="298485095" sldId="270"/>
            <ac:spMk id="27" creationId="{155240FA-3D0A-3DC3-D553-6E50E96558E8}"/>
          </ac:spMkLst>
        </pc:spChg>
        <pc:spChg chg="mod">
          <ac:chgData name="Birrer Seppi" userId="baa0383f-0afe-4fef-8b68-0c969d09c3ce" providerId="ADAL" clId="{92930D72-55CF-4E7D-BCE4-F17C02E58316}" dt="2023-12-05T20:58:49.210" v="1661" actId="1076"/>
          <ac:spMkLst>
            <pc:docMk/>
            <pc:sldMk cId="298485095" sldId="270"/>
            <ac:spMk id="28" creationId="{04233DE8-51EE-5563-B748-8CC8709E6C48}"/>
          </ac:spMkLst>
        </pc:spChg>
        <pc:spChg chg="mod">
          <ac:chgData name="Birrer Seppi" userId="baa0383f-0afe-4fef-8b68-0c969d09c3ce" providerId="ADAL" clId="{92930D72-55CF-4E7D-BCE4-F17C02E58316}" dt="2023-12-05T20:58:49.210" v="1661" actId="1076"/>
          <ac:spMkLst>
            <pc:docMk/>
            <pc:sldMk cId="298485095" sldId="270"/>
            <ac:spMk id="29" creationId="{BF4C22EB-DF10-BA2B-074F-7DC542538561}"/>
          </ac:spMkLst>
        </pc:spChg>
        <pc:spChg chg="mod">
          <ac:chgData name="Birrer Seppi" userId="baa0383f-0afe-4fef-8b68-0c969d09c3ce" providerId="ADAL" clId="{92930D72-55CF-4E7D-BCE4-F17C02E58316}" dt="2023-12-05T20:58:49.210" v="1661" actId="1076"/>
          <ac:spMkLst>
            <pc:docMk/>
            <pc:sldMk cId="298485095" sldId="270"/>
            <ac:spMk id="30" creationId="{5AD64DA3-A692-A87B-CBC6-F35EFFCF69A3}"/>
          </ac:spMkLst>
        </pc:spChg>
        <pc:spChg chg="mod">
          <ac:chgData name="Birrer Seppi" userId="baa0383f-0afe-4fef-8b68-0c969d09c3ce" providerId="ADAL" clId="{92930D72-55CF-4E7D-BCE4-F17C02E58316}" dt="2023-12-05T20:58:49.210" v="1661" actId="1076"/>
          <ac:spMkLst>
            <pc:docMk/>
            <pc:sldMk cId="298485095" sldId="270"/>
            <ac:spMk id="31" creationId="{BFA8994B-B8E3-36AA-91A9-F07D7EE001F9}"/>
          </ac:spMkLst>
        </pc:spChg>
        <pc:spChg chg="mod">
          <ac:chgData name="Birrer Seppi" userId="baa0383f-0afe-4fef-8b68-0c969d09c3ce" providerId="ADAL" clId="{92930D72-55CF-4E7D-BCE4-F17C02E58316}" dt="2023-12-05T22:15:19.823" v="2320" actId="207"/>
          <ac:spMkLst>
            <pc:docMk/>
            <pc:sldMk cId="298485095" sldId="270"/>
            <ac:spMk id="32" creationId="{00B7331D-2A0C-20B3-6AEC-26D0A98D2572}"/>
          </ac:spMkLst>
        </pc:spChg>
        <pc:spChg chg="mod">
          <ac:chgData name="Birrer Seppi" userId="baa0383f-0afe-4fef-8b68-0c969d09c3ce" providerId="ADAL" clId="{92930D72-55CF-4E7D-BCE4-F17C02E58316}" dt="2023-12-05T20:58:49.210" v="1661" actId="1076"/>
          <ac:spMkLst>
            <pc:docMk/>
            <pc:sldMk cId="298485095" sldId="270"/>
            <ac:spMk id="33" creationId="{107EA20E-A274-C4B2-6DB0-91412BC34851}"/>
          </ac:spMkLst>
        </pc:spChg>
        <pc:spChg chg="mod">
          <ac:chgData name="Birrer Seppi" userId="baa0383f-0afe-4fef-8b68-0c969d09c3ce" providerId="ADAL" clId="{92930D72-55CF-4E7D-BCE4-F17C02E58316}" dt="2023-12-05T20:58:49.210" v="1661" actId="1076"/>
          <ac:spMkLst>
            <pc:docMk/>
            <pc:sldMk cId="298485095" sldId="270"/>
            <ac:spMk id="34" creationId="{8AC3CDF2-88B6-4C56-2C8E-B6A3023E3B4C}"/>
          </ac:spMkLst>
        </pc:spChg>
        <pc:spChg chg="mod">
          <ac:chgData name="Birrer Seppi" userId="baa0383f-0afe-4fef-8b68-0c969d09c3ce" providerId="ADAL" clId="{92930D72-55CF-4E7D-BCE4-F17C02E58316}" dt="2023-12-05T22:14:55.381" v="2319" actId="108"/>
          <ac:spMkLst>
            <pc:docMk/>
            <pc:sldMk cId="298485095" sldId="270"/>
            <ac:spMk id="35" creationId="{87E7F54A-8C31-8F73-2EA3-26CD6CF78C1C}"/>
          </ac:spMkLst>
        </pc:spChg>
        <pc:spChg chg="mod">
          <ac:chgData name="Birrer Seppi" userId="baa0383f-0afe-4fef-8b68-0c969d09c3ce" providerId="ADAL" clId="{92930D72-55CF-4E7D-BCE4-F17C02E58316}" dt="2023-12-05T20:58:49.210" v="1661" actId="1076"/>
          <ac:spMkLst>
            <pc:docMk/>
            <pc:sldMk cId="298485095" sldId="270"/>
            <ac:spMk id="36" creationId="{B7F1403B-883B-A4CD-8357-46D5704325CD}"/>
          </ac:spMkLst>
        </pc:spChg>
        <pc:spChg chg="mod">
          <ac:chgData name="Birrer Seppi" userId="baa0383f-0afe-4fef-8b68-0c969d09c3ce" providerId="ADAL" clId="{92930D72-55CF-4E7D-BCE4-F17C02E58316}" dt="2023-12-05T20:58:49.210" v="1661" actId="1076"/>
          <ac:spMkLst>
            <pc:docMk/>
            <pc:sldMk cId="298485095" sldId="270"/>
            <ac:spMk id="38" creationId="{5063C639-EB08-B615-53A8-1EBAB32FB7EA}"/>
          </ac:spMkLst>
        </pc:spChg>
        <pc:spChg chg="mod">
          <ac:chgData name="Birrer Seppi" userId="baa0383f-0afe-4fef-8b68-0c969d09c3ce" providerId="ADAL" clId="{92930D72-55CF-4E7D-BCE4-F17C02E58316}" dt="2023-12-05T22:15:26.869" v="2321" actId="207"/>
          <ac:spMkLst>
            <pc:docMk/>
            <pc:sldMk cId="298485095" sldId="270"/>
            <ac:spMk id="39" creationId="{2FBF4E74-5412-3584-FC6A-BCE6D20D7044}"/>
          </ac:spMkLst>
        </pc:spChg>
        <pc:picChg chg="add del mod">
          <ac:chgData name="Birrer Seppi" userId="baa0383f-0afe-4fef-8b68-0c969d09c3ce" providerId="ADAL" clId="{92930D72-55CF-4E7D-BCE4-F17C02E58316}" dt="2023-12-11T21:07:13.601" v="2925" actId="478"/>
          <ac:picMkLst>
            <pc:docMk/>
            <pc:sldMk cId="298485095" sldId="270"/>
            <ac:picMk id="7" creationId="{42E8FBE2-E7B1-4362-5CA9-BD6C682AF43D}"/>
          </ac:picMkLst>
        </pc:picChg>
        <pc:picChg chg="add mod modCrop">
          <ac:chgData name="Birrer Seppi" userId="baa0383f-0afe-4fef-8b68-0c969d09c3ce" providerId="ADAL" clId="{92930D72-55CF-4E7D-BCE4-F17C02E58316}" dt="2023-12-05T22:23:52.578" v="2508" actId="1076"/>
          <ac:picMkLst>
            <pc:docMk/>
            <pc:sldMk cId="298485095" sldId="270"/>
            <ac:picMk id="9" creationId="{307FF63B-C1AC-3DE3-44A6-ADE51028219D}"/>
          </ac:picMkLst>
        </pc:picChg>
        <pc:picChg chg="del">
          <ac:chgData name="Birrer Seppi" userId="baa0383f-0afe-4fef-8b68-0c969d09c3ce" providerId="ADAL" clId="{92930D72-55CF-4E7D-BCE4-F17C02E58316}" dt="2023-12-05T20:58:16.458" v="1659" actId="478"/>
          <ac:picMkLst>
            <pc:docMk/>
            <pc:sldMk cId="298485095" sldId="270"/>
            <ac:picMk id="9" creationId="{B4772607-44C8-FAD8-CD99-53D21B0C6006}"/>
          </ac:picMkLst>
        </pc:picChg>
        <pc:picChg chg="add mod">
          <ac:chgData name="Birrer Seppi" userId="baa0383f-0afe-4fef-8b68-0c969d09c3ce" providerId="ADAL" clId="{92930D72-55CF-4E7D-BCE4-F17C02E58316}" dt="2023-12-11T21:06:04.205" v="2920" actId="1076"/>
          <ac:picMkLst>
            <pc:docMk/>
            <pc:sldMk cId="298485095" sldId="270"/>
            <ac:picMk id="10" creationId="{A9ECED91-3A24-A8BD-2F4B-398879383D8A}"/>
          </ac:picMkLst>
        </pc:picChg>
        <pc:picChg chg="add mod modCrop">
          <ac:chgData name="Birrer Seppi" userId="baa0383f-0afe-4fef-8b68-0c969d09c3ce" providerId="ADAL" clId="{92930D72-55CF-4E7D-BCE4-F17C02E58316}" dt="2023-12-05T22:24:17.019" v="2513" actId="1076"/>
          <ac:picMkLst>
            <pc:docMk/>
            <pc:sldMk cId="298485095" sldId="270"/>
            <ac:picMk id="11" creationId="{A276F663-FE17-BA42-BA22-329AC0A88C0F}"/>
          </ac:picMkLst>
        </pc:picChg>
      </pc:sldChg>
      <pc:sldChg chg="add del setBg">
        <pc:chgData name="Birrer Seppi" userId="baa0383f-0afe-4fef-8b68-0c969d09c3ce" providerId="ADAL" clId="{92930D72-55CF-4E7D-BCE4-F17C02E58316}" dt="2023-12-05T22:18:46.840" v="2390"/>
        <pc:sldMkLst>
          <pc:docMk/>
          <pc:sldMk cId="3017065722" sldId="270"/>
        </pc:sldMkLst>
      </pc:sldChg>
      <pc:sldChg chg="modSp add del mod setBg">
        <pc:chgData name="Birrer Seppi" userId="baa0383f-0afe-4fef-8b68-0c969d09c3ce" providerId="ADAL" clId="{92930D72-55CF-4E7D-BCE4-F17C02E58316}" dt="2023-12-01T12:55:04.499" v="916" actId="47"/>
        <pc:sldMkLst>
          <pc:docMk/>
          <pc:sldMk cId="4184945852" sldId="270"/>
        </pc:sldMkLst>
        <pc:spChg chg="mod">
          <ac:chgData name="Birrer Seppi" userId="baa0383f-0afe-4fef-8b68-0c969d09c3ce" providerId="ADAL" clId="{92930D72-55CF-4E7D-BCE4-F17C02E58316}" dt="2023-12-01T12:52:12.314" v="853" actId="313"/>
          <ac:spMkLst>
            <pc:docMk/>
            <pc:sldMk cId="4184945852" sldId="270"/>
            <ac:spMk id="7" creationId="{A7CFBA04-C4D8-2FBB-B8E8-6C484F148B45}"/>
          </ac:spMkLst>
        </pc:spChg>
        <pc:spChg chg="mod">
          <ac:chgData name="Birrer Seppi" userId="baa0383f-0afe-4fef-8b68-0c969d09c3ce" providerId="ADAL" clId="{92930D72-55CF-4E7D-BCE4-F17C02E58316}" dt="2023-12-01T12:54:46.724" v="897" actId="313"/>
          <ac:spMkLst>
            <pc:docMk/>
            <pc:sldMk cId="4184945852" sldId="270"/>
            <ac:spMk id="23" creationId="{DB85FCBD-9931-3DB7-4EE2-0AB016A9184C}"/>
          </ac:spMkLst>
        </pc:spChg>
        <pc:spChg chg="mod">
          <ac:chgData name="Birrer Seppi" userId="baa0383f-0afe-4fef-8b68-0c969d09c3ce" providerId="ADAL" clId="{92930D72-55CF-4E7D-BCE4-F17C02E58316}" dt="2023-12-01T12:54:46.905" v="898" actId="313"/>
          <ac:spMkLst>
            <pc:docMk/>
            <pc:sldMk cId="4184945852" sldId="270"/>
            <ac:spMk id="24" creationId="{016A2BBE-B35E-A9D9-470C-7F598AC276F9}"/>
          </ac:spMkLst>
        </pc:spChg>
        <pc:spChg chg="mod">
          <ac:chgData name="Birrer Seppi" userId="baa0383f-0afe-4fef-8b68-0c969d09c3ce" providerId="ADAL" clId="{92930D72-55CF-4E7D-BCE4-F17C02E58316}" dt="2023-12-01T12:54:47.081" v="899" actId="313"/>
          <ac:spMkLst>
            <pc:docMk/>
            <pc:sldMk cId="4184945852" sldId="270"/>
            <ac:spMk id="25" creationId="{A6D25EE4-6969-FD79-38F0-900D81D6071C}"/>
          </ac:spMkLst>
        </pc:spChg>
        <pc:spChg chg="mod">
          <ac:chgData name="Birrer Seppi" userId="baa0383f-0afe-4fef-8b68-0c969d09c3ce" providerId="ADAL" clId="{92930D72-55CF-4E7D-BCE4-F17C02E58316}" dt="2023-12-01T12:54:47.289" v="900" actId="313"/>
          <ac:spMkLst>
            <pc:docMk/>
            <pc:sldMk cId="4184945852" sldId="270"/>
            <ac:spMk id="41" creationId="{91432518-50C0-E20A-C256-07C6FC1DB235}"/>
          </ac:spMkLst>
        </pc:spChg>
        <pc:spChg chg="mod">
          <ac:chgData name="Birrer Seppi" userId="baa0383f-0afe-4fef-8b68-0c969d09c3ce" providerId="ADAL" clId="{92930D72-55CF-4E7D-BCE4-F17C02E58316}" dt="2023-12-01T12:52:13.651" v="855" actId="27636"/>
          <ac:spMkLst>
            <pc:docMk/>
            <pc:sldMk cId="4184945852" sldId="270"/>
            <ac:spMk id="42" creationId="{B00EFE9B-FCF3-9EB2-B98B-FAC1E7956D2F}"/>
          </ac:spMkLst>
        </pc:spChg>
        <pc:spChg chg="mod">
          <ac:chgData name="Birrer Seppi" userId="baa0383f-0afe-4fef-8b68-0c969d09c3ce" providerId="ADAL" clId="{92930D72-55CF-4E7D-BCE4-F17C02E58316}" dt="2023-12-01T12:54:47.485" v="901" actId="313"/>
          <ac:spMkLst>
            <pc:docMk/>
            <pc:sldMk cId="4184945852" sldId="270"/>
            <ac:spMk id="43" creationId="{B96CCEDE-4FD6-DFA6-B7A6-8F768EE92B50}"/>
          </ac:spMkLst>
        </pc:spChg>
        <pc:spChg chg="mod">
          <ac:chgData name="Birrer Seppi" userId="baa0383f-0afe-4fef-8b68-0c969d09c3ce" providerId="ADAL" clId="{92930D72-55CF-4E7D-BCE4-F17C02E58316}" dt="2023-12-01T12:54:47.673" v="902" actId="313"/>
          <ac:spMkLst>
            <pc:docMk/>
            <pc:sldMk cId="4184945852" sldId="270"/>
            <ac:spMk id="44" creationId="{8E1D5534-65E3-3CF6-C915-53122ED2C033}"/>
          </ac:spMkLst>
        </pc:spChg>
        <pc:spChg chg="mod">
          <ac:chgData name="Birrer Seppi" userId="baa0383f-0afe-4fef-8b68-0c969d09c3ce" providerId="ADAL" clId="{92930D72-55CF-4E7D-BCE4-F17C02E58316}" dt="2023-12-01T12:54:48.025" v="903" actId="313"/>
          <ac:spMkLst>
            <pc:docMk/>
            <pc:sldMk cId="4184945852" sldId="270"/>
            <ac:spMk id="45" creationId="{48240AE0-5B81-465B-5A84-34EA8A85CC27}"/>
          </ac:spMkLst>
        </pc:spChg>
        <pc:spChg chg="mod">
          <ac:chgData name="Birrer Seppi" userId="baa0383f-0afe-4fef-8b68-0c969d09c3ce" providerId="ADAL" clId="{92930D72-55CF-4E7D-BCE4-F17C02E58316}" dt="2023-12-01T12:54:48.209" v="904" actId="313"/>
          <ac:spMkLst>
            <pc:docMk/>
            <pc:sldMk cId="4184945852" sldId="270"/>
            <ac:spMk id="46" creationId="{F9A70275-570A-4E75-AAAF-33C5FCFE2391}"/>
          </ac:spMkLst>
        </pc:spChg>
        <pc:spChg chg="mod">
          <ac:chgData name="Birrer Seppi" userId="baa0383f-0afe-4fef-8b68-0c969d09c3ce" providerId="ADAL" clId="{92930D72-55CF-4E7D-BCE4-F17C02E58316}" dt="2023-12-01T12:54:48.414" v="905" actId="313"/>
          <ac:spMkLst>
            <pc:docMk/>
            <pc:sldMk cId="4184945852" sldId="270"/>
            <ac:spMk id="48" creationId="{E64C5A31-42A5-25E4-7698-1CA25B1D8856}"/>
          </ac:spMkLst>
        </pc:spChg>
        <pc:spChg chg="mod">
          <ac:chgData name="Birrer Seppi" userId="baa0383f-0afe-4fef-8b68-0c969d09c3ce" providerId="ADAL" clId="{92930D72-55CF-4E7D-BCE4-F17C02E58316}" dt="2023-12-01T12:54:48.585" v="906" actId="313"/>
          <ac:spMkLst>
            <pc:docMk/>
            <pc:sldMk cId="4184945852" sldId="270"/>
            <ac:spMk id="49" creationId="{9FBAD40D-A993-62F9-972F-F1EFBB255D88}"/>
          </ac:spMkLst>
        </pc:spChg>
        <pc:spChg chg="mod">
          <ac:chgData name="Birrer Seppi" userId="baa0383f-0afe-4fef-8b68-0c969d09c3ce" providerId="ADAL" clId="{92930D72-55CF-4E7D-BCE4-F17C02E58316}" dt="2023-12-01T12:54:48.865" v="907" actId="313"/>
          <ac:spMkLst>
            <pc:docMk/>
            <pc:sldMk cId="4184945852" sldId="270"/>
            <ac:spMk id="50" creationId="{11F51695-275F-FEF5-4D9D-E0863000B71F}"/>
          </ac:spMkLst>
        </pc:spChg>
        <pc:spChg chg="mod">
          <ac:chgData name="Birrer Seppi" userId="baa0383f-0afe-4fef-8b68-0c969d09c3ce" providerId="ADAL" clId="{92930D72-55CF-4E7D-BCE4-F17C02E58316}" dt="2023-12-01T12:54:49.081" v="908" actId="313"/>
          <ac:spMkLst>
            <pc:docMk/>
            <pc:sldMk cId="4184945852" sldId="270"/>
            <ac:spMk id="51" creationId="{B874E541-0325-55DD-E585-2D2F0E7DC768}"/>
          </ac:spMkLst>
        </pc:spChg>
        <pc:spChg chg="mod">
          <ac:chgData name="Birrer Seppi" userId="baa0383f-0afe-4fef-8b68-0c969d09c3ce" providerId="ADAL" clId="{92930D72-55CF-4E7D-BCE4-F17C02E58316}" dt="2023-12-01T12:52:59.209" v="859" actId="313"/>
          <ac:spMkLst>
            <pc:docMk/>
            <pc:sldMk cId="4184945852" sldId="270"/>
            <ac:spMk id="52" creationId="{66BED190-D432-C199-307C-B5A42A3561F1}"/>
          </ac:spMkLst>
        </pc:spChg>
        <pc:spChg chg="mod">
          <ac:chgData name="Birrer Seppi" userId="baa0383f-0afe-4fef-8b68-0c969d09c3ce" providerId="ADAL" clId="{92930D72-55CF-4E7D-BCE4-F17C02E58316}" dt="2023-12-01T12:54:49.409" v="909" actId="313"/>
          <ac:spMkLst>
            <pc:docMk/>
            <pc:sldMk cId="4184945852" sldId="270"/>
            <ac:spMk id="53" creationId="{218E4600-28CF-9291-F358-43C0CB6EF33E}"/>
          </ac:spMkLst>
        </pc:spChg>
        <pc:spChg chg="mod">
          <ac:chgData name="Birrer Seppi" userId="baa0383f-0afe-4fef-8b68-0c969d09c3ce" providerId="ADAL" clId="{92930D72-55CF-4E7D-BCE4-F17C02E58316}" dt="2023-12-01T12:54:49.657" v="910" actId="313"/>
          <ac:spMkLst>
            <pc:docMk/>
            <pc:sldMk cId="4184945852" sldId="270"/>
            <ac:spMk id="54" creationId="{65D6D2F3-567C-8E9F-C703-249D022180BC}"/>
          </ac:spMkLst>
        </pc:spChg>
        <pc:spChg chg="mod">
          <ac:chgData name="Birrer Seppi" userId="baa0383f-0afe-4fef-8b68-0c969d09c3ce" providerId="ADAL" clId="{92930D72-55CF-4E7D-BCE4-F17C02E58316}" dt="2023-12-01T12:54:49.944" v="911" actId="313"/>
          <ac:spMkLst>
            <pc:docMk/>
            <pc:sldMk cId="4184945852" sldId="270"/>
            <ac:spMk id="55" creationId="{770721E1-F44F-9FA5-C7A3-8C2B8C879E77}"/>
          </ac:spMkLst>
        </pc:spChg>
        <pc:spChg chg="mod">
          <ac:chgData name="Birrer Seppi" userId="baa0383f-0afe-4fef-8b68-0c969d09c3ce" providerId="ADAL" clId="{92930D72-55CF-4E7D-BCE4-F17C02E58316}" dt="2023-12-01T12:51:21.168" v="831" actId="313"/>
          <ac:spMkLst>
            <pc:docMk/>
            <pc:sldMk cId="4184945852" sldId="270"/>
            <ac:spMk id="56" creationId="{72B49AAA-9D56-E954-AA45-6A43569813B5}"/>
          </ac:spMkLst>
        </pc:spChg>
      </pc:sldChg>
      <pc:sldChg chg="addSp delSp modSp new mod modTransition modAnim">
        <pc:chgData name="Birrer Seppi" userId="baa0383f-0afe-4fef-8b68-0c969d09c3ce" providerId="ADAL" clId="{92930D72-55CF-4E7D-BCE4-F17C02E58316}" dt="2023-12-11T20:59:20.262" v="2918"/>
        <pc:sldMkLst>
          <pc:docMk/>
          <pc:sldMk cId="2291917435" sldId="271"/>
        </pc:sldMkLst>
        <pc:spChg chg="add del mod">
          <ac:chgData name="Birrer Seppi" userId="baa0383f-0afe-4fef-8b68-0c969d09c3ce" providerId="ADAL" clId="{92930D72-55CF-4E7D-BCE4-F17C02E58316}" dt="2023-12-11T20:40:12.164" v="2659" actId="478"/>
          <ac:spMkLst>
            <pc:docMk/>
            <pc:sldMk cId="2291917435" sldId="271"/>
            <ac:spMk id="2" creationId="{8F50EDF0-7B18-6B1E-D10F-5582008E958A}"/>
          </ac:spMkLst>
        </pc:spChg>
        <pc:spChg chg="del">
          <ac:chgData name="Birrer Seppi" userId="baa0383f-0afe-4fef-8b68-0c969d09c3ce" providerId="ADAL" clId="{92930D72-55CF-4E7D-BCE4-F17C02E58316}" dt="2023-12-05T23:14:21.812" v="2574" actId="478"/>
          <ac:spMkLst>
            <pc:docMk/>
            <pc:sldMk cId="2291917435" sldId="271"/>
            <ac:spMk id="2" creationId="{DBBBF149-ECDD-4083-BD10-A9A9A704B217}"/>
          </ac:spMkLst>
        </pc:spChg>
        <pc:spChg chg="del">
          <ac:chgData name="Birrer Seppi" userId="baa0383f-0afe-4fef-8b68-0c969d09c3ce" providerId="ADAL" clId="{92930D72-55CF-4E7D-BCE4-F17C02E58316}" dt="2023-12-05T23:14:23.098" v="2575" actId="478"/>
          <ac:spMkLst>
            <pc:docMk/>
            <pc:sldMk cId="2291917435" sldId="271"/>
            <ac:spMk id="3" creationId="{414E66D3-E960-F2DE-3CA8-0F9234168037}"/>
          </ac:spMkLst>
        </pc:spChg>
        <pc:picChg chg="add mod">
          <ac:chgData name="Birrer Seppi" userId="baa0383f-0afe-4fef-8b68-0c969d09c3ce" providerId="ADAL" clId="{92930D72-55CF-4E7D-BCE4-F17C02E58316}" dt="2023-12-11T20:59:20.262" v="2918"/>
          <ac:picMkLst>
            <pc:docMk/>
            <pc:sldMk cId="2291917435" sldId="271"/>
            <ac:picMk id="3" creationId="{A687C58A-83B8-134E-1E19-8E38D3561CD4}"/>
          </ac:picMkLst>
        </pc:picChg>
      </pc:sldChg>
      <pc:sldChg chg="modSp new del mod ord">
        <pc:chgData name="Birrer Seppi" userId="baa0383f-0afe-4fef-8b68-0c969d09c3ce" providerId="ADAL" clId="{92930D72-55CF-4E7D-BCE4-F17C02E58316}" dt="2023-12-05T23:14:15.338" v="2572" actId="47"/>
        <pc:sldMkLst>
          <pc:docMk/>
          <pc:sldMk cId="2497694303" sldId="271"/>
        </pc:sldMkLst>
        <pc:spChg chg="mod">
          <ac:chgData name="Birrer Seppi" userId="baa0383f-0afe-4fef-8b68-0c969d09c3ce" providerId="ADAL" clId="{92930D72-55CF-4E7D-BCE4-F17C02E58316}" dt="2023-12-05T23:14:12.190" v="2571" actId="20577"/>
          <ac:spMkLst>
            <pc:docMk/>
            <pc:sldMk cId="2497694303" sldId="271"/>
            <ac:spMk id="2" creationId="{6886D523-CF11-B5E4-B68B-EB786CE9DB15}"/>
          </ac:spMkLst>
        </pc:spChg>
      </pc:sldChg>
    </pc:docChg>
  </pc:docChgLst>
  <pc:docChgLst>
    <pc:chgData name="Birrer Seppi" userId="baa0383f-0afe-4fef-8b68-0c969d09c3ce" providerId="ADAL" clId="{CC5CE8E8-6233-46F4-AEF5-AECC1DC577FC}"/>
    <pc:docChg chg="custSel modSld">
      <pc:chgData name="Birrer Seppi" userId="baa0383f-0afe-4fef-8b68-0c969d09c3ce" providerId="ADAL" clId="{CC5CE8E8-6233-46F4-AEF5-AECC1DC577FC}" dt="2023-12-15T11:20:16.718" v="7"/>
      <pc:docMkLst>
        <pc:docMk/>
      </pc:docMkLst>
      <pc:sldChg chg="modSp mod">
        <pc:chgData name="Birrer Seppi" userId="baa0383f-0afe-4fef-8b68-0c969d09c3ce" providerId="ADAL" clId="{CC5CE8E8-6233-46F4-AEF5-AECC1DC577FC}" dt="2023-12-15T11:20:16.718" v="7"/>
        <pc:sldMkLst>
          <pc:docMk/>
          <pc:sldMk cId="1383044961" sldId="256"/>
        </pc:sldMkLst>
        <pc:spChg chg="mod">
          <ac:chgData name="Birrer Seppi" userId="baa0383f-0afe-4fef-8b68-0c969d09c3ce" providerId="ADAL" clId="{CC5CE8E8-6233-46F4-AEF5-AECC1DC577FC}" dt="2023-12-15T11:20:16.718" v="7"/>
          <ac:spMkLst>
            <pc:docMk/>
            <pc:sldMk cId="1383044961" sldId="256"/>
            <ac:spMk id="5" creationId="{53602E81-BAF4-A44A-01E2-5D4BBBC90A88}"/>
          </ac:spMkLst>
        </pc:spChg>
      </pc:sldChg>
      <pc:sldChg chg="delSp modSp mod delAnim modAnim">
        <pc:chgData name="Birrer Seppi" userId="baa0383f-0afe-4fef-8b68-0c969d09c3ce" providerId="ADAL" clId="{CC5CE8E8-6233-46F4-AEF5-AECC1DC577FC}" dt="2023-12-15T08:27:40.599" v="6" actId="478"/>
        <pc:sldMkLst>
          <pc:docMk/>
          <pc:sldMk cId="3503762087" sldId="269"/>
        </pc:sldMkLst>
        <pc:spChg chg="mod">
          <ac:chgData name="Birrer Seppi" userId="baa0383f-0afe-4fef-8b68-0c969d09c3ce" providerId="ADAL" clId="{CC5CE8E8-6233-46F4-AEF5-AECC1DC577FC}" dt="2023-12-15T08:26:53.603" v="1" actId="1076"/>
          <ac:spMkLst>
            <pc:docMk/>
            <pc:sldMk cId="3503762087" sldId="269"/>
            <ac:spMk id="59" creationId="{D5AB0C6C-19F1-D23B-C2C4-90F1EB7CC6B8}"/>
          </ac:spMkLst>
        </pc:spChg>
        <pc:picChg chg="mod">
          <ac:chgData name="Birrer Seppi" userId="baa0383f-0afe-4fef-8b68-0c969d09c3ce" providerId="ADAL" clId="{CC5CE8E8-6233-46F4-AEF5-AECC1DC577FC}" dt="2023-12-15T08:26:59.445" v="2" actId="1076"/>
          <ac:picMkLst>
            <pc:docMk/>
            <pc:sldMk cId="3503762087" sldId="269"/>
            <ac:picMk id="5" creationId="{0247DFDA-6BFC-5937-5E59-E3A6EB5225F0}"/>
          </ac:picMkLst>
        </pc:picChg>
        <pc:picChg chg="del mod">
          <ac:chgData name="Birrer Seppi" userId="baa0383f-0afe-4fef-8b68-0c969d09c3ce" providerId="ADAL" clId="{CC5CE8E8-6233-46F4-AEF5-AECC1DC577FC}" dt="2023-12-15T08:27:40.599" v="6" actId="478"/>
          <ac:picMkLst>
            <pc:docMk/>
            <pc:sldMk cId="3503762087" sldId="269"/>
            <ac:picMk id="7" creationId="{89338792-CCEE-C1E8-D42F-13399899BDDA}"/>
          </ac:picMkLst>
        </pc:picChg>
      </pc:sldChg>
    </pc:docChg>
  </pc:docChgLst>
  <pc:docChgLst>
    <pc:chgData name="Bründler Severin PH Luzern" userId="1b9c4d47-c619-49dd-9ab2-5a94d8fd84a2" providerId="ADAL" clId="{67F8FA4A-A805-4EA4-9902-13421B865E47}"/>
    <pc:docChg chg="modSld">
      <pc:chgData name="Bründler Severin PH Luzern" userId="1b9c4d47-c619-49dd-9ab2-5a94d8fd84a2" providerId="ADAL" clId="{67F8FA4A-A805-4EA4-9902-13421B865E47}" dt="2023-12-15T20:14:28.911" v="2" actId="5736"/>
      <pc:docMkLst>
        <pc:docMk/>
      </pc:docMkLst>
      <pc:sldChg chg="modSp">
        <pc:chgData name="Bründler Severin PH Luzern" userId="1b9c4d47-c619-49dd-9ab2-5a94d8fd84a2" providerId="ADAL" clId="{67F8FA4A-A805-4EA4-9902-13421B865E47}" dt="2023-12-15T20:14:21.981" v="1" actId="5736"/>
        <pc:sldMkLst>
          <pc:docMk/>
          <pc:sldMk cId="2693963641" sldId="260"/>
        </pc:sldMkLst>
        <pc:graphicFrameChg chg="mod">
          <ac:chgData name="Bründler Severin PH Luzern" userId="1b9c4d47-c619-49dd-9ab2-5a94d8fd84a2" providerId="ADAL" clId="{67F8FA4A-A805-4EA4-9902-13421B865E47}" dt="2023-12-15T20:14:21.981" v="1" actId="5736"/>
          <ac:graphicFrameMkLst>
            <pc:docMk/>
            <pc:sldMk cId="2693963641" sldId="260"/>
            <ac:graphicFrameMk id="59" creationId="{BF8798FE-6169-53E0-BFD3-613D4C5863F6}"/>
          </ac:graphicFrameMkLst>
        </pc:graphicFrameChg>
      </pc:sldChg>
      <pc:sldChg chg="modSp">
        <pc:chgData name="Bründler Severin PH Luzern" userId="1b9c4d47-c619-49dd-9ab2-5a94d8fd84a2" providerId="ADAL" clId="{67F8FA4A-A805-4EA4-9902-13421B865E47}" dt="2023-12-15T20:14:28.911" v="2" actId="5736"/>
        <pc:sldMkLst>
          <pc:docMk/>
          <pc:sldMk cId="454041210" sldId="265"/>
        </pc:sldMkLst>
        <pc:graphicFrameChg chg="mod">
          <ac:chgData name="Bründler Severin PH Luzern" userId="1b9c4d47-c619-49dd-9ab2-5a94d8fd84a2" providerId="ADAL" clId="{67F8FA4A-A805-4EA4-9902-13421B865E47}" dt="2023-12-15T20:14:28.911" v="2" actId="5736"/>
          <ac:graphicFrameMkLst>
            <pc:docMk/>
            <pc:sldMk cId="454041210" sldId="265"/>
            <ac:graphicFrameMk id="8" creationId="{C830B2DD-980F-11D4-35E5-C1F1A9A9F25D}"/>
          </ac:graphicFrameMkLst>
        </pc:graphicFrameChg>
      </pc:sldChg>
      <pc:sldChg chg="modSp">
        <pc:chgData name="Bründler Severin PH Luzern" userId="1b9c4d47-c619-49dd-9ab2-5a94d8fd84a2" providerId="ADAL" clId="{67F8FA4A-A805-4EA4-9902-13421B865E47}" dt="2023-12-15T20:06:33.095" v="0" actId="5736"/>
        <pc:sldMkLst>
          <pc:docMk/>
          <pc:sldMk cId="298485095" sldId="270"/>
        </pc:sldMkLst>
        <pc:graphicFrameChg chg="mod">
          <ac:chgData name="Bründler Severin PH Luzern" userId="1b9c4d47-c619-49dd-9ab2-5a94d8fd84a2" providerId="ADAL" clId="{67F8FA4A-A805-4EA4-9902-13421B865E47}" dt="2023-12-15T20:06:33.095" v="0" actId="5736"/>
          <ac:graphicFrameMkLst>
            <pc:docMk/>
            <pc:sldMk cId="298485095" sldId="270"/>
            <ac:graphicFrameMk id="8" creationId="{C830B2DD-980F-11D4-35E5-C1F1A9A9F25D}"/>
          </ac:graphicFrameMkLst>
        </pc:graphicFrame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05:05.757"/>
    </inkml:context>
    <inkml:brush xml:id="br0">
      <inkml:brushProperty name="width" value="0.2" units="cm"/>
      <inkml:brushProperty name="height" value="0.2" units="cm"/>
      <inkml:brushProperty name="color" value="#FFFFFF"/>
    </inkml:brush>
  </inkml:definitions>
  <inkml:trace contextRef="#ctx0" brushRef="#br0">128 0 24575,'-2'27'0,"-1"1"0,-2-1 0,0-1 0,-2 1 0,-13 31 0,-13 60 0,22-56 0,4 2 0,-1 79 0,16 132 0,1-19 0,-5-138 0,-1-80 0,-1 0 0,-2 0 0,-2 0 0,-7 39 0,-4-15 0,5-30 0,1 1 0,1-1 0,2 1 0,1 63 0,13-25 0,-5-45 0,2 45 0,3 122 0,-10-188-170,0-1-1,-1 1 0,1-1 1,-1 1-1,0-1 0,0 1 1,-4 7-1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5:58.218"/>
    </inkml:context>
    <inkml:brush xml:id="br0">
      <inkml:brushProperty name="width" value="0.2" units="cm"/>
      <inkml:brushProperty name="height" value="0.2" units="cm"/>
      <inkml:brushProperty name="color" value="#FFFFFF"/>
    </inkml:brush>
  </inkml:definitions>
  <inkml:trace contextRef="#ctx0" brushRef="#br0">0 0 24575,'28'0'0,"104"4"0,-114-1 0,0-1 0,1 2 0,-2 1 0,1 0 0,19 9 0,31 13 0,90 24 0,-135-43 0,1 0 0,26 16 0,31 11 0,-49-21 0,-1 1 0,-1 1 0,0 1 0,37 30 0,-5-5 0,5-8 0,-50-26 0,0 0 0,19 12 0,-31-16 0,0 0 0,0 0 0,0 0 0,0 1 0,-1-1 0,0 1 0,0 0 0,0 0 0,0 1 0,3 7 0,5 16 0,-9-22 0,1 1 0,-1 0 0,1-1 0,0 0 0,1 0 0,-1 0 0,1 0 0,7 6 0,-4-4-31,0 0 0,-1 0-1,0 0 1,8 16 0,-4-6-1178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6:01.557"/>
    </inkml:context>
    <inkml:brush xml:id="br0">
      <inkml:brushProperty name="width" value="0.2" units="cm"/>
      <inkml:brushProperty name="height" value="0.2" units="cm"/>
      <inkml:brushProperty name="color" value="#FFFFFF"/>
    </inkml:brush>
  </inkml:definitions>
  <inkml:trace contextRef="#ctx0" brushRef="#br0">1027 220 24575,'-4'-1'0,"0"-1"0,0 1 0,0-1 0,1 0 0,-1 0 0,0-1 0,1 1 0,0-1 0,0 0 0,-1 1 0,-3-6 0,0 1 0,-12-10 0,-1 1 0,-1 0 0,-1 2 0,-24-13 0,29 17 0,-1 2 0,0 0 0,0 1 0,-1 1 0,0 0 0,0 2 0,-31-4 0,-52-8 0,70 9 0,-64-4 0,72 10 0,-138 4 0,151-2 0,0 2 0,-1-1 0,1 2 0,0-1 0,0 2 0,1-1 0,-1 2 0,1-1 0,0 1 0,1 1 0,-1-1 0,1 2 0,0-1 0,1 1 0,-11 13 0,10-10 0,1 0 0,0 0 0,1 1 0,0 0 0,0 0 0,1 0 0,1 1 0,0 0 0,1 0 0,1 0 0,0 1 0,-3 22 0,6-19 0,0 0 0,1 1 0,0-1 0,2 0 0,0 0 0,0-1 0,11 29 0,-10-35 0,1 1 0,0-1 0,1 0 0,0 0 0,0-1 0,1 0 0,0 0 0,1 0 0,-1-1 0,2 0 0,-1-1 0,17 11 0,44 30 0,-43-29 0,45 26 0,-60-39 0,-1-1 0,1-1 0,0 0 0,1-1 0,-1 0 0,0 0 0,1-1 0,14 0 0,144-3 0,-62-1 0,-99 1 0,1 1 0,-1-1 0,0-1 0,0 0 0,0 0 0,0 0 0,0-2 0,0 1 0,0-1 0,14-8 0,-18 8 0,0 0 0,1 0 0,-1 0 0,-1 0 0,1-1 0,-1 0 0,1 0 0,-2 0 0,1 0 0,0-1 0,-1 1 0,0-1 0,0 0 0,-1 0 0,0 0 0,3-10 0,-2 0 0,1-1 0,1 2 0,1-1 0,12-26 0,-15 35-17,-1 0-1,0 0 1,0-1-1,0 1 1,-1 0-1,-1-1 1,1 1-1,-1-1 1,0 1-1,-1-1 1,0 1-1,0-1 1,-2-8-1,-2-11-1102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6:07.381"/>
    </inkml:context>
    <inkml:brush xml:id="br0">
      <inkml:brushProperty name="width" value="0.2" units="cm"/>
      <inkml:brushProperty name="height" value="0.2" units="cm"/>
      <inkml:brushProperty name="color" value="#FFFFFF"/>
    </inkml:brush>
  </inkml:definitions>
  <inkml:trace contextRef="#ctx0" brushRef="#br0">1028 190 24575,'0'-1'0,"0"-1"0,-1 0 0,1 0 0,-1 1 0,1-1 0,-1 0 0,0 0 0,0 1 0,1-1 0,-1 1 0,0-1 0,-1 1 0,1-1 0,0 1 0,0 0 0,-3-3 0,-28-19 0,19 15 0,-14-11 0,-38-21 0,52 34 0,1 1 0,-1 0 0,0 0 0,0 1 0,-1 1 0,-15-2 0,-169-18 0,140 16 0,-1 2 0,1 3 0,-66 6 0,112-3 0,1 1 0,0 0 0,-1 0 0,1 1 0,0 1 0,0 0 0,1 0 0,-1 1 0,1 0 0,0 1 0,0 0 0,1 1 0,0 0 0,0 0 0,1 1 0,-1 0 0,2 1 0,-1 0 0,-9 15 0,9-14 0,1 1 0,0-1 0,1 1 0,0 0 0,1 1 0,0-1 0,1 1 0,0 0 0,1 0 0,0 0 0,1 1 0,0-1 0,1 1 0,1 12 0,-1 3 0,1 15 0,6 58 0,-4-87 0,0 0 0,1-1 0,1 1 0,0-1 0,1 0 0,1 0 0,0 0 0,9 15 0,8 8 0,-8-12 0,1-1 0,20 24 0,-29-40 0,0 0 0,0 0 0,1-1 0,0 0 0,0 0 0,0-1 0,1 0 0,0 0 0,16 5 0,204 50 0,-152-43 0,-46-11 0,0-2 0,43 0 0,37 5 0,-87-4 0,-8-2 0,-1-1 0,33 2 0,-43-4 0,0-1 0,0 1 0,0-1 0,0 0 0,0 0 0,0-1 0,0 0 0,0 0 0,0 0 0,-1 0 0,1 0 0,-1-1 0,6-5 0,1 0 0,-1-1 0,0 0 0,0-1 0,14-20 0,-20 24 0,0-1 0,-1 1 0,0-1 0,0 0 0,-1 0 0,1-1 0,-2 1 0,1 0 0,-1-1 0,1-10 0,1-12 0,2 1 0,1 0 0,13-41 0,-8 35 0,-7 22 0,-1-1 0,-1 1 0,1-1 0,-1-24 0,-2 34 0,0 1 0,0-1 0,0 0 0,-1 1 0,1-1 0,-1 1 0,0-1 0,0 1 0,0-1 0,-1 1 0,1 0 0,-1-1 0,0 1 0,0 0 0,0 0 0,0 0 0,-1 0 0,1 1 0,-1-1 0,1 1 0,-1-1 0,0 1 0,-4-2 0,-36-15-1365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6:03.381"/>
    </inkml:context>
    <inkml:brush xml:id="br0">
      <inkml:brushProperty name="width" value="0.2" units="cm"/>
      <inkml:brushProperty name="height" value="0.2" units="cm"/>
      <inkml:brushProperty name="color" value="#FFFFFF"/>
    </inkml:brush>
  </inkml:definitions>
  <inkml:trace contextRef="#ctx0" brushRef="#br0">1258 1 24575,'0'2'0,"-1"0"0,1 0 0,-1 0 0,0 1 0,0-1 0,0 0 0,0 0 0,-1 0 0,1 0 0,0-1 0,-1 1 0,1 0 0,-1 0 0,0-1 0,0 1 0,1-1 0,-1 0 0,-4 3 0,-10 8 0,-134 141 0,-102 94 0,106-119 0,-158 148 0,278-251 0,1 2 0,2 0 0,0 2 0,2 0 0,-21 41 0,18-29 0,-2-1 0,-61 71 0,38-51 0,34-42-1365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6:04.562"/>
    </inkml:context>
    <inkml:brush xml:id="br0">
      <inkml:brushProperty name="width" value="0.2" units="cm"/>
      <inkml:brushProperty name="height" value="0.2" units="cm"/>
      <inkml:brushProperty name="color" value="#FFFFFF"/>
    </inkml:brush>
  </inkml:definitions>
  <inkml:trace contextRef="#ctx0" brushRef="#br0">0 0 24575,'2'22'0,"0"0"0,11 41 0,-4-15 0,0-10 0,2 0 0,2 0 0,26 55 0,11 31 0,-47-114 0,1 0 0,1 0 0,-1-1 0,2 1 0,-1-1 0,2 0 0,-1 0 0,1-1 0,0 0 0,1 0 0,12 10 0,4-1 0,1-1 0,48 23 0,-19-11 0,-24-8 0,0 0 0,-2 2 0,38 37 0,-9-8 0,-1-4 0,75 69 0,-116-103-170,0-1-1,0 0 0,1-1 1,1-1-1,-1-1 0,2 0 1,29 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6:08.842"/>
    </inkml:context>
    <inkml:brush xml:id="br0">
      <inkml:brushProperty name="width" value="0.2" units="cm"/>
      <inkml:brushProperty name="height" value="0.2" units="cm"/>
      <inkml:brushProperty name="color" value="#FFFFFF"/>
    </inkml:brush>
  </inkml:definitions>
  <inkml:trace contextRef="#ctx0" brushRef="#br0">963 1 24575,'-2'9'0,"0"0"0,-1 1 0,0-1 0,-1 0 0,1 0 0,-2-1 0,1 1 0,-1-1 0,-11 14 0,7-9 0,-242 318 0,221-294 0,-127 136 0,102-117 0,1 3 0,4 3 0,-45 71 0,68-79 0,23-45 0,0 1 0,0-1 0,-1 0 0,-1 0 0,1 0 0,-1 0 0,-1-1 0,0 0 0,-14 13 0,-97 64-1365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6:10.093"/>
    </inkml:context>
    <inkml:brush xml:id="br0">
      <inkml:brushProperty name="width" value="0.2" units="cm"/>
      <inkml:brushProperty name="height" value="0.2" units="cm"/>
      <inkml:brushProperty name="color" value="#FFFFFF"/>
    </inkml:brush>
  </inkml:definitions>
  <inkml:trace contextRef="#ctx0" brushRef="#br0">0 0 24575,'0'20'0,"1"0"0,1 0 0,6 31 0,-5-40 0,0-1 0,1 0 0,0 0 0,0-1 0,1 1 0,0-1 0,1 0 0,10 12 0,8 7 0,2-2 0,1-1 0,34 25 0,96 60 0,-81-60 0,-62-40 0,-1-3 0,-1 1 0,0 1 0,-1 0 0,0 0 0,0 1 0,-1 1 0,0 0 0,-1 0 0,13 20 0,-1 5 0,3 0 0,0-2 0,2-1 0,2-1 0,35 32 0,60 34 0,-108-81 0,-1 1 0,-1 0 0,-1 0 0,0 1 0,9 23 0,-15-30 0,15 35 0,-18-39 0,0 1 0,1 0 0,0-1 0,1 0 0,-1 1 0,1-2 0,1 1 0,0-1 0,0 0 0,0 0 0,1 0 0,9 7 0,83 59-1365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6:16.787"/>
    </inkml:context>
    <inkml:brush xml:id="br0">
      <inkml:brushProperty name="width" value="0.2" units="cm"/>
      <inkml:brushProperty name="height" value="0.2" units="cm"/>
      <inkml:brushProperty name="color" value="#E71224"/>
    </inkml:brush>
  </inkml:definitions>
  <inkml:trace contextRef="#ctx0" brushRef="#br0">9076 1197 24575,'-5'0'0,"2"-1"0,-1 0 0,0 0 0,0-1 0,0 1 0,0-1 0,1 0 0,-1 0 0,1 0 0,-4-3 0,-16-7 0,-205-96 0,-17-7 0,168 83 0,-103-28 0,73 32 0,-74-20 0,-252-101 0,327 104 0,-2 4 0,-1 4 0,-2 6 0,-168-26 0,-103 24 0,83 11 0,2-27 0,86-4 0,-174-37 0,-39 25 0,-2 18 0,-497 9 0,407 26 0,-266 7 0,619 13 0,6-2 0,-262 44 0,395-43 0,0 1 0,0 2 0,0 0 0,1 1 0,1 1 0,-23 17 0,-12 5 0,13-9 0,-97 51 0,76-43 0,-96 64 0,88-42 0,-106 103 0,143-125 0,-36 40 0,3 2 0,3 4 0,-57 89 0,-3 36 0,117-183 0,1 0 0,1 0 0,0 0 0,2 1 0,1 0 0,-3 25 0,1-5 0,3-25 0,0 0 0,2 1 0,0-1 0,1 1 0,0-1 0,5 27 0,-2-33 0,0 0 0,0 0 0,1-1 0,1 0 0,0 0 0,0 0 0,1 0 0,0-1 0,0 0 0,1 0 0,12 12 0,11 7 0,0-1 0,58 38 0,76 35 0,-109-67 0,417 201 0,19-39 0,-238-103 0,119 47 0,-250-97 0,2-5 0,143 22 0,-48-11 0,111 18 0,-105-23 0,-158-32 0,78 2 0,-42-4 0,-44 0 0,83 23 0,-85-17 0,91 11 0,26-10 0,148 16 0,18-12 0,-230-17 0,62 11 0,17 0 0,505-32 0,-43 3 0,-419 17 0,-201-2 0,49 1 0,-1-4 0,85-13 0,-29-1 0,-44 8 0,-77 7 0,65-8 0,0-3 0,121-36 0,-171 40 0,5-5 0,1 3 0,1 0 0,0 3 0,0 1 0,67-5 0,-91 12 0,0-2 0,-1 1 0,1-1 0,-1-1 0,0 0 0,1 0 0,-1-2 0,14-6 0,12-9 0,35-25 0,-39 23 0,36-20 0,-25 16 0,72-56 0,-94 63 0,35-38 0,-49 47 0,-1 0 0,0 0 0,0 0 0,-1-1 0,-1 0 0,1 0 0,2-12 0,7-20 0,1 1 0,25-46 0,-28 65 0,-2-1 0,-1 0 0,-1-1 0,-1 0 0,-1-1 0,-1 1 0,-1-1 0,-2-1 0,1-38 0,-2 27 0,10-57 0,2-15 0,-11 81 0,10-42 0,-9 52 0,0 0 0,-1-1 0,-1 1 0,0-1 0,-3-31 0,-1 44 0,0 0 0,0-1 0,-1 1 0,0 0 0,0 1 0,-1-1 0,0 0 0,0 1 0,-1 0 0,0 0 0,0 0 0,-8-7 0,-17-22 0,-142-200 0,147 204-170,-1 1-1,-2 1 0,-1 2 1,-1 1-1,-1 1 0,-1 1 1,-35-19-1,26 20-6655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05:08.381"/>
    </inkml:context>
    <inkml:brush xml:id="br0">
      <inkml:brushProperty name="width" value="0.2" units="cm"/>
      <inkml:brushProperty name="height" value="0.2" units="cm"/>
      <inkml:brushProperty name="color" value="#FFFFFF"/>
    </inkml:brush>
  </inkml:definitions>
  <inkml:trace contextRef="#ctx0" brushRef="#br0">0 0 24575,'14'5'0,"0"-1"0,0 0 0,0-1 0,0-1 0,27 1 0,1 1 0,282 16 0,-52-6 0,314 12 0,-46-15 0,-226-2 0,12-6 56,-173-5-1477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05:11.191"/>
    </inkml:context>
    <inkml:brush xml:id="br0">
      <inkml:brushProperty name="width" value="0.2" units="cm"/>
      <inkml:brushProperty name="height" value="0.2" units="cm"/>
      <inkml:brushProperty name="color" value="#FFFFFF"/>
    </inkml:brush>
  </inkml:definitions>
  <inkml:trace contextRef="#ctx0" brushRef="#br0">0 11 24575,'356'1'0,"371"-3"0,-192-8 0,-132 20 0,-306-7 0,135 21 0,-186-17 0,0-2 0,71-1 0,-18-4-1365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05:02.430"/>
    </inkml:context>
    <inkml:brush xml:id="br0">
      <inkml:brushProperty name="width" value="0.2" units="cm"/>
      <inkml:brushProperty name="height" value="0.2" units="cm"/>
      <inkml:brushProperty name="color" value="#FFFFFF"/>
    </inkml:brush>
  </inkml:definitions>
  <inkml:trace contextRef="#ctx0" brushRef="#br0">54 0 24575,'-10'178'0,"2"-59"0,19 363 0,-3 68 0,-9-347 0,-1-94 0,-22 150 0,13-196 0,5-35 0,1 1 0,-1 46 0,6-45-1365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5:11.145"/>
    </inkml:context>
    <inkml:brush xml:id="br0">
      <inkml:brushProperty name="width" value="0.2" units="cm"/>
      <inkml:brushProperty name="height" value="0.2" units="cm"/>
      <inkml:brushProperty name="color" value="#FFFFFF"/>
    </inkml:brush>
  </inkml:definitions>
  <inkml:trace contextRef="#ctx0" brushRef="#br0">302 0 24575,'-5'76'0,"-3"-1"0,-2-1 0,-4 0 0,-2-1 0,-30 87 0,-33 163 0,54-149 0,7 0 0,2 222 0,35 359 0,0-48 0,-8-383 0,-4-220 0,-3 1 0,-4 0 0,-4 0 0,-17 108 0,-11-43 0,13-81 0,3 0 0,3 2 0,3 0 0,2 173 0,32-69 0,-13-123 0,6 124 0,6 335 0,-23-519-170,0 1-1,-1-1 0,0 1 1,-1-1-1,-1 0 0,1 1 1,-9 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5:11.146"/>
    </inkml:context>
    <inkml:brush xml:id="br0">
      <inkml:brushProperty name="width" value="0.2" units="cm"/>
      <inkml:brushProperty name="height" value="0.2" units="cm"/>
      <inkml:brushProperty name="color" value="#FFFFFF"/>
    </inkml:brush>
  </inkml:definitions>
  <inkml:trace contextRef="#ctx0" brushRef="#br0">1 0 24575,'32'14'0,"0"-3"0,1-1 0,1-2 0,-1-1 0,65 1 0,1 4 0,663 43 0,-120-17 0,739 32 0,-109-39 0,-531-5 0,27-18 56,-406-14-1477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5:11.147"/>
    </inkml:context>
    <inkml:brush xml:id="br0">
      <inkml:brushProperty name="width" value="0.2" units="cm"/>
      <inkml:brushProperty name="height" value="0.2" units="cm"/>
      <inkml:brushProperty name="color" value="#FFFFFF"/>
    </inkml:brush>
  </inkml:definitions>
  <inkml:trace contextRef="#ctx0" brushRef="#br0">1 29 24575,'839'4'0,"874"-8"0,-451-25 0,-313 58 0,-721-22 0,319 58 0,-438-45 0,0-5 0,168-4 0,-46-12-1365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5:11.144"/>
    </inkml:context>
    <inkml:brush xml:id="br0">
      <inkml:brushProperty name="width" value="0.2" units="cm"/>
      <inkml:brushProperty name="height" value="0.2" units="cm"/>
      <inkml:brushProperty name="color" value="#FFFFFF"/>
    </inkml:brush>
  </inkml:definitions>
  <inkml:trace contextRef="#ctx0" brushRef="#br0">127 0 24575,'-23'490'0,"4"-162"0,45 1000 0,-7 187 0,-22-956 0,-1-258 0,-53 412 0,31-539 0,12-97 0,2 3 0,-2 126 0,14-123-1365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5T20:35:56.968"/>
    </inkml:context>
    <inkml:brush xml:id="br0">
      <inkml:brushProperty name="width" value="0.2" units="cm"/>
      <inkml:brushProperty name="height" value="0.2" units="cm"/>
      <inkml:brushProperty name="color" value="#FFFFFF"/>
    </inkml:brush>
  </inkml:definitions>
  <inkml:trace contextRef="#ctx0" brushRef="#br0">647 0 24575,'-3'1'0,"0"-1"0,0 1 0,0-1 0,0 1 0,0 0 0,1 0 0,-1 0 0,0 0 0,0 1 0,1-1 0,-1 1 0,0-1 0,1 1 0,0 0 0,-1 0 0,1 0 0,0 0 0,0 1 0,-2 3 0,-5 6 0,1 1 0,-11 25 0,3-7 0,-77 104 0,70-106 0,0 2 0,2 1 0,2 0 0,-24 54 0,-25 66 0,64-141 0,-1 0 0,0 0 0,0-1 0,-1 0 0,0 0 0,-1 0 0,0-1 0,0 0 0,-1 0 0,0-1 0,-1 0 0,0 0 0,0-1 0,0 0 0,-1-1 0,0 0 0,-1 0 0,1-1 0,-1-1 0,-17 6 0,19-7-195,1 1 0,-1 1 0,1 0 0,0 0 0,0 1 0,-8 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0E385-264C-B44A-B309-831F7FBDC7CD}" type="datetimeFigureOut">
              <a:rPr lang="de-CH" smtClean="0"/>
              <a:t>19.02.2024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8AFED-C59A-3E4A-83BA-B3DE427DB196}" type="slidenum">
              <a:rPr lang="de-CH" smtClean="0"/>
              <a:t>‹#›</a:t>
            </a:fld>
            <a:endParaRPr lang="de-CH"/>
          </a:p>
        </p:txBody>
      </p:sp>
    </p:spTree>
    <p:extLst>
      <p:ext uri="{BB962C8B-B14F-4D97-AF65-F5344CB8AC3E}">
        <p14:creationId xmlns:p14="http://schemas.microsoft.com/office/powerpoint/2010/main" val="129694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1</a:t>
            </a:fld>
            <a:endParaRPr lang="de-CH"/>
          </a:p>
        </p:txBody>
      </p:sp>
    </p:spTree>
    <p:extLst>
      <p:ext uri="{BB962C8B-B14F-4D97-AF65-F5344CB8AC3E}">
        <p14:creationId xmlns:p14="http://schemas.microsoft.com/office/powerpoint/2010/main" val="2578887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12</a:t>
            </a:fld>
            <a:endParaRPr lang="de-CH"/>
          </a:p>
        </p:txBody>
      </p:sp>
    </p:spTree>
    <p:extLst>
      <p:ext uri="{BB962C8B-B14F-4D97-AF65-F5344CB8AC3E}">
        <p14:creationId xmlns:p14="http://schemas.microsoft.com/office/powerpoint/2010/main" val="101106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solidFill>
                  <a:schemeClr val="bg1"/>
                </a:solidFill>
                <a:effectLst/>
                <a:latin typeface="Söhne"/>
              </a:rPr>
              <a:t>Das Ziel von Tic </a:t>
            </a:r>
            <a:r>
              <a:rPr lang="de-DE" sz="1200" b="0" i="0" dirty="0" err="1">
                <a:solidFill>
                  <a:schemeClr val="bg1"/>
                </a:solidFill>
                <a:effectLst/>
                <a:latin typeface="Söhne"/>
              </a:rPr>
              <a:t>Tac</a:t>
            </a:r>
            <a:r>
              <a:rPr lang="de-DE" sz="1200" b="0" i="0" dirty="0">
                <a:solidFill>
                  <a:schemeClr val="bg1"/>
                </a:solidFill>
                <a:effectLst/>
                <a:latin typeface="Söhne"/>
              </a:rPr>
              <a:t> Toe ist es, eine Reihe von drei deiner Symbole in einer horizontalen, vertikalen oder diagonalen Linie zu platzieren. Klingt einfach, oder? Aber Vorsicht, dein Gegner hat dasselbe Ziel, also sei schlau und handle taktisch!</a:t>
            </a:r>
            <a:endParaRPr kumimoji="0" lang="de-DE" altLang="de-DE" sz="2800" b="0" i="0" u="none" strike="noStrike" cap="none" normalizeH="0" baseline="0" dirty="0">
              <a:ln>
                <a:noFill/>
              </a:ln>
              <a:solidFill>
                <a:schemeClr val="bg1"/>
              </a:solidFill>
              <a:effectLst/>
              <a:latin typeface="Arial" panose="020B0604020202020204" pitchFamily="34" charset="0"/>
            </a:endParaRPr>
          </a:p>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3</a:t>
            </a:fld>
            <a:endParaRPr lang="de-CH"/>
          </a:p>
        </p:txBody>
      </p:sp>
    </p:spTree>
    <p:extLst>
      <p:ext uri="{BB962C8B-B14F-4D97-AF65-F5344CB8AC3E}">
        <p14:creationId xmlns:p14="http://schemas.microsoft.com/office/powerpoint/2010/main" val="27842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4</a:t>
            </a:fld>
            <a:endParaRPr lang="de-CH"/>
          </a:p>
        </p:txBody>
      </p:sp>
    </p:spTree>
    <p:extLst>
      <p:ext uri="{BB962C8B-B14F-4D97-AF65-F5344CB8AC3E}">
        <p14:creationId xmlns:p14="http://schemas.microsoft.com/office/powerpoint/2010/main" val="3667132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solidFill>
                  <a:srgbClr val="374151"/>
                </a:solidFill>
                <a:effectLst/>
                <a:latin typeface="Söhne"/>
              </a:rPr>
              <a:t>Auf dem magischen 3x3-Feld setzen Spieler abwechselnd ihre Zauberzeichen (X oder O). Sie versuchen, drei ihrer </a:t>
            </a:r>
            <a:r>
              <a:rPr lang="de-DE" sz="1200" dirty="0">
                <a:solidFill>
                  <a:srgbClr val="374151"/>
                </a:solidFill>
                <a:latin typeface="Söhne"/>
              </a:rPr>
              <a:t>Z</a:t>
            </a:r>
            <a:r>
              <a:rPr lang="de-DE" sz="1200" b="0" i="0" dirty="0">
                <a:solidFill>
                  <a:srgbClr val="374151"/>
                </a:solidFill>
                <a:effectLst/>
                <a:latin typeface="Söhne"/>
              </a:rPr>
              <a:t>eichen in einer Linie zu platzieren. Schafft dies jemand, darf gejubelt werden! </a:t>
            </a:r>
            <a:br>
              <a:rPr lang="de-DE" sz="1200" b="0" i="0" dirty="0">
                <a:solidFill>
                  <a:srgbClr val="374151"/>
                </a:solidFill>
                <a:effectLst/>
                <a:latin typeface="Söhne"/>
              </a:rPr>
            </a:br>
            <a:r>
              <a:rPr lang="de-DE" sz="1200" b="0" i="0" dirty="0">
                <a:solidFill>
                  <a:srgbClr val="374151"/>
                </a:solidFill>
                <a:effectLst/>
                <a:latin typeface="Söhne"/>
              </a:rPr>
              <a:t>Wenn das Feld voll ist und niemand gewonnen hat, endet das Spiel in einem Unentschieden. </a:t>
            </a:r>
            <a:endParaRPr kumimoji="0" lang="de-DE" altLang="de-DE" sz="2800" b="0" i="0" u="none" strike="noStrike" cap="none" normalizeH="0" baseline="0" dirty="0">
              <a:ln>
                <a:noFill/>
              </a:ln>
              <a:solidFill>
                <a:schemeClr val="tx1"/>
              </a:solidFill>
              <a:effectLst/>
              <a:latin typeface="Arial" panose="020B0604020202020204" pitchFamily="34" charset="0"/>
            </a:endParaRPr>
          </a:p>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5</a:t>
            </a:fld>
            <a:endParaRPr lang="de-CH"/>
          </a:p>
        </p:txBody>
      </p:sp>
    </p:spTree>
    <p:extLst>
      <p:ext uri="{BB962C8B-B14F-4D97-AF65-F5344CB8AC3E}">
        <p14:creationId xmlns:p14="http://schemas.microsoft.com/office/powerpoint/2010/main" val="93223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6</a:t>
            </a:fld>
            <a:endParaRPr lang="de-CH"/>
          </a:p>
        </p:txBody>
      </p:sp>
    </p:spTree>
    <p:extLst>
      <p:ext uri="{BB962C8B-B14F-4D97-AF65-F5344CB8AC3E}">
        <p14:creationId xmlns:p14="http://schemas.microsoft.com/office/powerpoint/2010/main" val="34196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8</a:t>
            </a:fld>
            <a:endParaRPr lang="de-CH"/>
          </a:p>
        </p:txBody>
      </p:sp>
    </p:spTree>
    <p:extLst>
      <p:ext uri="{BB962C8B-B14F-4D97-AF65-F5344CB8AC3E}">
        <p14:creationId xmlns:p14="http://schemas.microsoft.com/office/powerpoint/2010/main" val="421043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9</a:t>
            </a:fld>
            <a:endParaRPr lang="de-CH"/>
          </a:p>
        </p:txBody>
      </p:sp>
    </p:spTree>
    <p:extLst>
      <p:ext uri="{BB962C8B-B14F-4D97-AF65-F5344CB8AC3E}">
        <p14:creationId xmlns:p14="http://schemas.microsoft.com/office/powerpoint/2010/main" val="89455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10</a:t>
            </a:fld>
            <a:endParaRPr lang="de-CH"/>
          </a:p>
        </p:txBody>
      </p:sp>
    </p:spTree>
    <p:extLst>
      <p:ext uri="{BB962C8B-B14F-4D97-AF65-F5344CB8AC3E}">
        <p14:creationId xmlns:p14="http://schemas.microsoft.com/office/powerpoint/2010/main" val="129306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BC8AFED-C59A-3E4A-83BA-B3DE427DB196}" type="slidenum">
              <a:rPr lang="de-CH" smtClean="0"/>
              <a:t>11</a:t>
            </a:fld>
            <a:endParaRPr lang="de-CH"/>
          </a:p>
        </p:txBody>
      </p:sp>
    </p:spTree>
    <p:extLst>
      <p:ext uri="{BB962C8B-B14F-4D97-AF65-F5344CB8AC3E}">
        <p14:creationId xmlns:p14="http://schemas.microsoft.com/office/powerpoint/2010/main" val="2538509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E98A7-F61B-3463-5A2A-22F725FB9BF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51DD6E5C-218E-5445-1ABB-6860B67D4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2D4AC78F-3195-8494-D2A8-A68B59F3EBCF}"/>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5" name="Fußzeilenplatzhalter 4">
            <a:extLst>
              <a:ext uri="{FF2B5EF4-FFF2-40B4-BE49-F238E27FC236}">
                <a16:creationId xmlns:a16="http://schemas.microsoft.com/office/drawing/2014/main" id="{03A012EA-D2F3-3156-9DB8-267E862014F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A0C5C2A-EAF9-031F-BEEC-BE658B18F506}"/>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108592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5DFAB-A2DE-0FBD-332D-2C5F8CDE9738}"/>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F90439D-35A5-EC44-4CD7-FB8AEBB098B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D46AF77-ADF6-B2AE-2D88-D844B1202EA0}"/>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5" name="Fußzeilenplatzhalter 4">
            <a:extLst>
              <a:ext uri="{FF2B5EF4-FFF2-40B4-BE49-F238E27FC236}">
                <a16:creationId xmlns:a16="http://schemas.microsoft.com/office/drawing/2014/main" id="{3E4EEF4E-A7BD-BC5F-E519-6825B02D1B9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6BA2EB4-47F1-3EE1-5F7F-0E79857EABF6}"/>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355047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1127FCE-0BBA-DB17-002B-5F72F5DC3B2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E34B93AF-D785-654E-AAF1-939D30B6805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B1E727C-BA73-CEE0-14BA-C26527AD0CE1}"/>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5" name="Fußzeilenplatzhalter 4">
            <a:extLst>
              <a:ext uri="{FF2B5EF4-FFF2-40B4-BE49-F238E27FC236}">
                <a16:creationId xmlns:a16="http://schemas.microsoft.com/office/drawing/2014/main" id="{E7DE0077-F9E7-3579-F017-9F03F44D5EC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332B487-EBB7-C4B8-A54A-8BEECA18350A}"/>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17249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84053-C32E-CA34-7EE3-1579FDF6892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6C3E6514-B90E-3168-F03A-16D06DA3242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6771868-628C-E678-D301-273B08932B81}"/>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5" name="Fußzeilenplatzhalter 4">
            <a:extLst>
              <a:ext uri="{FF2B5EF4-FFF2-40B4-BE49-F238E27FC236}">
                <a16:creationId xmlns:a16="http://schemas.microsoft.com/office/drawing/2014/main" id="{312446E6-C5EF-58FC-EA45-32FE387A5E3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DCD9E47-1F20-29A3-6DC3-BFB75F63DB33}"/>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3538912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E3187-3D8A-7B09-131D-3D337F3DC63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31DC2C3F-64BD-DC7C-7669-2CC0D5405F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F668AA0-A571-06B1-1D78-D85E3A1D1B14}"/>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5" name="Fußzeilenplatzhalter 4">
            <a:extLst>
              <a:ext uri="{FF2B5EF4-FFF2-40B4-BE49-F238E27FC236}">
                <a16:creationId xmlns:a16="http://schemas.microsoft.com/office/drawing/2014/main" id="{0EAD3F0A-F98F-2DEC-64A0-A8597F4DE3F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D039B8E-C449-6CAD-62C3-F67EF4051B67}"/>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313468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880042-8B0C-F308-EB46-2FF4B4E3766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BC36F57D-2E29-B1F9-FFA5-DCA3D8484DE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85A4C73D-6CBD-3457-C44D-DB53DBD6D1C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1BCB383C-A62A-44CA-AB74-D184E164D8B5}"/>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6" name="Fußzeilenplatzhalter 5">
            <a:extLst>
              <a:ext uri="{FF2B5EF4-FFF2-40B4-BE49-F238E27FC236}">
                <a16:creationId xmlns:a16="http://schemas.microsoft.com/office/drawing/2014/main" id="{33121DA6-4E7C-2B0B-B81C-37300D738523}"/>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44F82831-8B97-14A8-1A3F-EEFC55C0D5D9}"/>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359808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FD1C4-15DA-1934-87A3-2FB0D888BE91}"/>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94B3D9A2-648C-32B9-4181-082A5D8B64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98D34E6-BAB7-1E75-6ED5-72E8239769F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86D09265-FD95-D12E-F165-B7FDE0F2F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AB55BFA-DD1A-D3BC-88DB-FBAA8E54C52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3D9C4709-98C8-516A-10E1-196DB61681B2}"/>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8" name="Fußzeilenplatzhalter 7">
            <a:extLst>
              <a:ext uri="{FF2B5EF4-FFF2-40B4-BE49-F238E27FC236}">
                <a16:creationId xmlns:a16="http://schemas.microsoft.com/office/drawing/2014/main" id="{4C4B7DE5-46AC-EE19-8880-805F7481A190}"/>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A4845DB1-33B9-3339-6CB4-8BEDCDCCEBBB}"/>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228713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14B69-D5B0-348F-C04F-5613BB44ABA8}"/>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6F1594F-54CF-EDFC-AB6E-7457AD31C883}"/>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4" name="Fußzeilenplatzhalter 3">
            <a:extLst>
              <a:ext uri="{FF2B5EF4-FFF2-40B4-BE49-F238E27FC236}">
                <a16:creationId xmlns:a16="http://schemas.microsoft.com/office/drawing/2014/main" id="{7139F8D3-D68B-1AF7-B24E-D97574003007}"/>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8EF792A4-9CF5-92A6-E1A9-37270FC662AE}"/>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14542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F636E2-3269-3D4E-E965-95DC53D2D765}"/>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3" name="Fußzeilenplatzhalter 2">
            <a:extLst>
              <a:ext uri="{FF2B5EF4-FFF2-40B4-BE49-F238E27FC236}">
                <a16:creationId xmlns:a16="http://schemas.microsoft.com/office/drawing/2014/main" id="{8738469F-067D-0FD1-B384-5B070D9E3998}"/>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A529A44A-B80A-8DF0-E65B-FCC658290751}"/>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359633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452CB-419D-0DBE-7DD1-103EAF9698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26E36212-8B9A-FD49-36AB-253C5AFE5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A5849BA4-C953-F05F-C9E7-A47C9A374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2FDE98-926A-8703-3CF3-3219307D5E7B}"/>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6" name="Fußzeilenplatzhalter 5">
            <a:extLst>
              <a:ext uri="{FF2B5EF4-FFF2-40B4-BE49-F238E27FC236}">
                <a16:creationId xmlns:a16="http://schemas.microsoft.com/office/drawing/2014/main" id="{C418B1AF-5A97-D9C3-8063-AB2DA3C77AF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CD77DB1-B5DF-00B6-7F2D-63226AE94B63}"/>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148413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7A4A0-2D76-ABAC-5932-09F2C287784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8E78F6CA-3C51-FBAF-DE60-FE2C99BE4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CFC7C92F-720C-5C44-7D58-DF4ED65DB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7F10970-0A8E-4573-FC4D-3AD60DE1F38C}"/>
              </a:ext>
            </a:extLst>
          </p:cNvPr>
          <p:cNvSpPr>
            <a:spLocks noGrp="1"/>
          </p:cNvSpPr>
          <p:nvPr>
            <p:ph type="dt" sz="half" idx="10"/>
          </p:nvPr>
        </p:nvSpPr>
        <p:spPr/>
        <p:txBody>
          <a:bodyPr/>
          <a:lstStyle/>
          <a:p>
            <a:fld id="{6346D0F8-1373-BA40-9324-6DED2D7F7C27}" type="datetimeFigureOut">
              <a:rPr lang="de-CH" smtClean="0"/>
              <a:t>19.02.2024</a:t>
            </a:fld>
            <a:endParaRPr lang="de-CH"/>
          </a:p>
        </p:txBody>
      </p:sp>
      <p:sp>
        <p:nvSpPr>
          <p:cNvPr id="6" name="Fußzeilenplatzhalter 5">
            <a:extLst>
              <a:ext uri="{FF2B5EF4-FFF2-40B4-BE49-F238E27FC236}">
                <a16:creationId xmlns:a16="http://schemas.microsoft.com/office/drawing/2014/main" id="{4F6B2B66-F4C1-B324-04DD-EB009967A6E9}"/>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3EC1D84-16C2-3D98-1EFE-93884DD79423}"/>
              </a:ext>
            </a:extLst>
          </p:cNvPr>
          <p:cNvSpPr>
            <a:spLocks noGrp="1"/>
          </p:cNvSpPr>
          <p:nvPr>
            <p:ph type="sldNum" sz="quarter" idx="12"/>
          </p:nvPr>
        </p:nvSpPr>
        <p:spPr/>
        <p:txBody>
          <a:bodyPr/>
          <a:lstStyle/>
          <a:p>
            <a:fld id="{D5CD48EC-3A9E-AA40-A401-05BD2EEF0266}" type="slidenum">
              <a:rPr lang="de-CH" smtClean="0"/>
              <a:t>‹#›</a:t>
            </a:fld>
            <a:endParaRPr lang="de-CH"/>
          </a:p>
        </p:txBody>
      </p:sp>
    </p:spTree>
    <p:extLst>
      <p:ext uri="{BB962C8B-B14F-4D97-AF65-F5344CB8AC3E}">
        <p14:creationId xmlns:p14="http://schemas.microsoft.com/office/powerpoint/2010/main" val="2975265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9946E62-0F72-D53E-8E58-FFD322DB9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334EC72-58BD-914A-DC8F-F5915A38F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3782772-A337-0C76-8DC1-7D2A6A9F7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46D0F8-1373-BA40-9324-6DED2D7F7C27}" type="datetimeFigureOut">
              <a:rPr lang="de-CH" smtClean="0"/>
              <a:t>19.02.2024</a:t>
            </a:fld>
            <a:endParaRPr lang="de-CH"/>
          </a:p>
        </p:txBody>
      </p:sp>
      <p:sp>
        <p:nvSpPr>
          <p:cNvPr id="5" name="Fußzeilenplatzhalter 4">
            <a:extLst>
              <a:ext uri="{FF2B5EF4-FFF2-40B4-BE49-F238E27FC236}">
                <a16:creationId xmlns:a16="http://schemas.microsoft.com/office/drawing/2014/main" id="{AC4FC2DB-2579-50F6-45C4-AFC0036E9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E9E96345-7590-1680-F6DF-A26DB73692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D48EC-3A9E-AA40-A401-05BD2EEF0266}" type="slidenum">
              <a:rPr lang="de-CH" smtClean="0"/>
              <a:t>‹#›</a:t>
            </a:fld>
            <a:endParaRPr lang="de-CH"/>
          </a:p>
        </p:txBody>
      </p:sp>
    </p:spTree>
    <p:extLst>
      <p:ext uri="{BB962C8B-B14F-4D97-AF65-F5344CB8AC3E}">
        <p14:creationId xmlns:p14="http://schemas.microsoft.com/office/powerpoint/2010/main" val="4268602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17/06/relationships/model3d" Target="../media/model3d1.glb"/><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17/06/relationships/model3d" Target="../media/model3d1.glb"/></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17/06/relationships/model3d" Target="../media/model3d1.glb"/></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17/06/relationships/model3d" Target="../media/model3d1.glb"/></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NULL" TargetMode="External"/><Relationship Id="rId6" Type="http://schemas.microsoft.com/office/2017/06/relationships/model3d" Target="../media/model3d1.glb"/><Relationship Id="rId5" Type="http://schemas.openxmlformats.org/officeDocument/2006/relationships/image" Target="../media/image1.png"/><Relationship Id="rId4" Type="http://schemas.openxmlformats.org/officeDocument/2006/relationships/audio" Target="../media/audio1.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1.wav"/><Relationship Id="rId3" Type="http://schemas.microsoft.com/office/2007/relationships/media" Target="../media/media4.m4a"/><Relationship Id="rId7" Type="http://schemas.openxmlformats.org/officeDocument/2006/relationships/notesSlide" Target="../notesSlides/notesSlide2.xml"/><Relationship Id="rId12" Type="http://schemas.openxmlformats.org/officeDocument/2006/relationships/image" Target="../media/image5.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slideLayout" Target="../slideLayouts/slideLayout1.xml"/><Relationship Id="rId11" Type="http://schemas.openxmlformats.org/officeDocument/2006/relationships/image" Target="../media/image7.png"/><Relationship Id="rId5" Type="http://schemas.microsoft.com/office/2007/relationships/media" Target="../media/media6.m4a"/><Relationship Id="rId10" Type="http://schemas.microsoft.com/office/2017/06/relationships/model3d" Target="../media/model3d1.glb"/><Relationship Id="rId4" Type="http://schemas.microsoft.com/office/2007/relationships/media" Target="../media/media5.m4a"/><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1.png"/><Relationship Id="rId18" Type="http://schemas.openxmlformats.org/officeDocument/2006/relationships/customXml" Target="../ink/ink2.xml"/><Relationship Id="rId3" Type="http://schemas.microsoft.com/office/2007/relationships/media" Target="../media/media8.m4a"/><Relationship Id="rId21" Type="http://schemas.openxmlformats.org/officeDocument/2006/relationships/image" Target="../media/image17.png"/><Relationship Id="rId7" Type="http://schemas.openxmlformats.org/officeDocument/2006/relationships/audio" Target="../media/audio1.wav"/><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audio" Target="../media/audio1.wav"/><Relationship Id="rId2" Type="http://schemas.microsoft.com/office/2007/relationships/media" Target="../media/media7.m4a"/><Relationship Id="rId20" Type="http://schemas.openxmlformats.org/officeDocument/2006/relationships/customXml" Target="../ink/ink3.xml"/><Relationship Id="rId1" Type="http://schemas.openxmlformats.org/officeDocument/2006/relationships/audio" Target="NULL" TargetMode="External"/><Relationship Id="rId6" Type="http://schemas.openxmlformats.org/officeDocument/2006/relationships/notesSlide" Target="../notesSlides/notesSlide3.xml"/><Relationship Id="rId11" Type="http://schemas.openxmlformats.org/officeDocument/2006/relationships/image" Target="../media/image9.png"/><Relationship Id="rId24" Type="http://schemas.openxmlformats.org/officeDocument/2006/relationships/image" Target="../media/image5.png"/><Relationship Id="rId5" Type="http://schemas.openxmlformats.org/officeDocument/2006/relationships/slideLayout" Target="../slideLayouts/slideLayout1.xml"/><Relationship Id="rId15" Type="http://schemas.openxmlformats.org/officeDocument/2006/relationships/customXml" Target="../ink/ink1.xml"/><Relationship Id="rId23"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image" Target="../media/image16.png"/><Relationship Id="rId4" Type="http://schemas.microsoft.com/office/2007/relationships/media" Target="../media/media9.m4a"/><Relationship Id="rId9" Type="http://schemas.microsoft.com/office/2017/06/relationships/model3d" Target="../media/model3d1.glb"/><Relationship Id="rId14" Type="http://schemas.openxmlformats.org/officeDocument/2006/relationships/image" Target="../media/image12.svg"/><Relationship Id="rId22" Type="http://schemas.openxmlformats.org/officeDocument/2006/relationships/customXml" Target="../ink/ink4.xml"/></Relationships>
</file>

<file path=ppt/slides/_rels/slide5.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image" Target="../media/image25.png"/><Relationship Id="rId26" Type="http://schemas.openxmlformats.org/officeDocument/2006/relationships/image" Target="../media/image29.png"/><Relationship Id="rId39" Type="http://schemas.openxmlformats.org/officeDocument/2006/relationships/image" Target="../media/image12.svg"/><Relationship Id="rId21" Type="http://schemas.openxmlformats.org/officeDocument/2006/relationships/customXml" Target="../ink/ink11.xml"/><Relationship Id="rId34" Type="http://schemas.openxmlformats.org/officeDocument/2006/relationships/image" Target="../media/image33.png"/><Relationship Id="rId7" Type="http://schemas.microsoft.com/office/2017/06/relationships/model3d" Target="../media/model3d1.glb"/><Relationship Id="rId12" Type="http://schemas.openxmlformats.org/officeDocument/2006/relationships/image" Target="../media/image22.png"/><Relationship Id="rId17" Type="http://schemas.openxmlformats.org/officeDocument/2006/relationships/customXml" Target="../ink/ink9.xml"/><Relationship Id="rId25" Type="http://schemas.openxmlformats.org/officeDocument/2006/relationships/customXml" Target="../ink/ink13.xml"/><Relationship Id="rId33" Type="http://schemas.openxmlformats.org/officeDocument/2006/relationships/customXml" Target="../ink/ink17.xml"/><Relationship Id="rId38" Type="http://schemas.openxmlformats.org/officeDocument/2006/relationships/image" Target="../media/image11.png"/><Relationship Id="rId2" Type="http://schemas.openxmlformats.org/officeDocument/2006/relationships/audio" Target="../media/media10.m4a"/><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customXml" Target="../ink/ink15.xml"/><Relationship Id="rId1" Type="http://schemas.microsoft.com/office/2007/relationships/media" Target="../media/media10.m4a"/><Relationship Id="rId6" Type="http://schemas.openxmlformats.org/officeDocument/2006/relationships/image" Target="../media/image13.png"/><Relationship Id="rId11" Type="http://schemas.openxmlformats.org/officeDocument/2006/relationships/customXml" Target="../ink/ink6.xml"/><Relationship Id="rId24" Type="http://schemas.openxmlformats.org/officeDocument/2006/relationships/image" Target="../media/image28.png"/><Relationship Id="rId32" Type="http://schemas.openxmlformats.org/officeDocument/2006/relationships/image" Target="../media/image32.png"/><Relationship Id="rId37" Type="http://schemas.openxmlformats.org/officeDocument/2006/relationships/image" Target="../media/image10.svg"/><Relationship Id="rId40" Type="http://schemas.openxmlformats.org/officeDocument/2006/relationships/audio" Target="../media/audio1.wav"/><Relationship Id="rId5" Type="http://schemas.openxmlformats.org/officeDocument/2006/relationships/audio" Target="../media/audio1.wav"/><Relationship Id="rId15" Type="http://schemas.openxmlformats.org/officeDocument/2006/relationships/customXml" Target="../ink/ink8.xml"/><Relationship Id="rId23" Type="http://schemas.openxmlformats.org/officeDocument/2006/relationships/customXml" Target="../ink/ink12.xml"/><Relationship Id="rId28" Type="http://schemas.openxmlformats.org/officeDocument/2006/relationships/image" Target="../media/image30.png"/><Relationship Id="rId36" Type="http://schemas.openxmlformats.org/officeDocument/2006/relationships/image" Target="../media/image9.png"/><Relationship Id="rId10" Type="http://schemas.openxmlformats.org/officeDocument/2006/relationships/image" Target="../media/image21.png"/><Relationship Id="rId19" Type="http://schemas.openxmlformats.org/officeDocument/2006/relationships/customXml" Target="../ink/ink10.xml"/><Relationship Id="rId31" Type="http://schemas.openxmlformats.org/officeDocument/2006/relationships/customXml" Target="../ink/ink16.xml"/><Relationship Id="rId4" Type="http://schemas.openxmlformats.org/officeDocument/2006/relationships/notesSlide" Target="../notesSlides/notesSlide4.xml"/><Relationship Id="rId9" Type="http://schemas.openxmlformats.org/officeDocument/2006/relationships/customXml" Target="../ink/ink5.xml"/><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customXml" Target="../ink/ink14.xml"/><Relationship Id="rId30" Type="http://schemas.openxmlformats.org/officeDocument/2006/relationships/image" Target="../media/image31.png"/><Relationship Id="rId35" Type="http://schemas.openxmlformats.org/officeDocument/2006/relationships/image" Target="../media/image5.png"/><Relationship Id="rId8" Type="http://schemas.openxmlformats.org/officeDocument/2006/relationships/image" Target="../media/image14.png"/><Relationship Id="rId3"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microsoft.com/office/2017/06/relationships/model3d" Target="../media/model3d1.glb"/><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17/06/relationships/model3d" Target="../media/model3d1.glb"/></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17/06/relationships/model3d" Target="../media/model3d1.glb"/></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418822-CA5B-572F-E3CF-518147800B2A}"/>
              </a:ext>
            </a:extLst>
          </p:cNvPr>
          <p:cNvSpPr>
            <a:spLocks noGrp="1"/>
          </p:cNvSpPr>
          <p:nvPr>
            <p:ph type="ctrTitle"/>
          </p:nvPr>
        </p:nvSpPr>
        <p:spPr>
          <a:xfrm>
            <a:off x="573156" y="24908058"/>
            <a:ext cx="11045687" cy="2180292"/>
          </a:xfrm>
        </p:spPr>
        <p:txBody>
          <a:bodyPr>
            <a:normAutofit fontScale="90000"/>
          </a:bodyPr>
          <a:lstStyle/>
          <a:p>
            <a:r>
              <a:rPr lang="de-CH" sz="16600" dirty="0">
                <a:solidFill>
                  <a:schemeClr val="bg1"/>
                </a:solidFill>
                <a:latin typeface="Phosphate Inline" panose="02000506050000020004" pitchFamily="2" charset="77"/>
                <a:cs typeface="Phosphate Inline" panose="02000506050000020004" pitchFamily="2" charset="77"/>
              </a:rPr>
              <a:t>Tic </a:t>
            </a:r>
            <a:r>
              <a:rPr lang="de-CH" sz="16600" dirty="0" err="1">
                <a:solidFill>
                  <a:schemeClr val="bg1"/>
                </a:solidFill>
                <a:latin typeface="Phosphate Inline" panose="02000506050000020004" pitchFamily="2" charset="77"/>
                <a:cs typeface="Phosphate Inline" panose="02000506050000020004" pitchFamily="2" charset="77"/>
              </a:rPr>
              <a:t>Tac</a:t>
            </a:r>
            <a:r>
              <a:rPr lang="de-CH" sz="16600" dirty="0">
                <a:solidFill>
                  <a:schemeClr val="bg1"/>
                </a:solidFill>
                <a:latin typeface="Phosphate Inline" panose="02000506050000020004" pitchFamily="2" charset="77"/>
                <a:cs typeface="Phosphate Inline" panose="02000506050000020004" pitchFamily="2" charset="77"/>
              </a:rPr>
              <a:t> Toe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16" name="Titel 1">
            <a:extLst>
              <a:ext uri="{FF2B5EF4-FFF2-40B4-BE49-F238E27FC236}">
                <a16:creationId xmlns:a16="http://schemas.microsoft.com/office/drawing/2014/main" id="{36630E2B-1B0C-0058-29D3-B6001EB8C8F2}"/>
              </a:ext>
            </a:extLst>
          </p:cNvPr>
          <p:cNvSpPr txBox="1">
            <a:spLocks/>
          </p:cNvSpPr>
          <p:nvPr/>
        </p:nvSpPr>
        <p:spPr>
          <a:xfrm>
            <a:off x="573156" y="231021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7" name="Titel 1">
            <a:extLst>
              <a:ext uri="{FF2B5EF4-FFF2-40B4-BE49-F238E27FC236}">
                <a16:creationId xmlns:a16="http://schemas.microsoft.com/office/drawing/2014/main" id="{2CFA31B3-208C-C46A-35B5-07D9E98BAF44}"/>
              </a:ext>
            </a:extLst>
          </p:cNvPr>
          <p:cNvSpPr txBox="1">
            <a:spLocks/>
          </p:cNvSpPr>
          <p:nvPr/>
        </p:nvSpPr>
        <p:spPr>
          <a:xfrm>
            <a:off x="573156" y="267139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8" name="Titel 1">
            <a:extLst>
              <a:ext uri="{FF2B5EF4-FFF2-40B4-BE49-F238E27FC236}">
                <a16:creationId xmlns:a16="http://schemas.microsoft.com/office/drawing/2014/main" id="{EC953BCB-71FF-A1DB-E97D-A5BB61CF6FC3}"/>
              </a:ext>
            </a:extLst>
          </p:cNvPr>
          <p:cNvSpPr txBox="1">
            <a:spLocks/>
          </p:cNvSpPr>
          <p:nvPr/>
        </p:nvSpPr>
        <p:spPr>
          <a:xfrm>
            <a:off x="573156" y="285198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9" name="Titel 1">
            <a:extLst>
              <a:ext uri="{FF2B5EF4-FFF2-40B4-BE49-F238E27FC236}">
                <a16:creationId xmlns:a16="http://schemas.microsoft.com/office/drawing/2014/main" id="{EB903185-BBC4-9543-3FFE-535742CB2BB1}"/>
              </a:ext>
            </a:extLst>
          </p:cNvPr>
          <p:cNvSpPr txBox="1">
            <a:spLocks/>
          </p:cNvSpPr>
          <p:nvPr/>
        </p:nvSpPr>
        <p:spPr>
          <a:xfrm>
            <a:off x="573156" y="212962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6" name="Titel 1">
            <a:extLst>
              <a:ext uri="{FF2B5EF4-FFF2-40B4-BE49-F238E27FC236}">
                <a16:creationId xmlns:a16="http://schemas.microsoft.com/office/drawing/2014/main" id="{A5593C93-489A-4F7B-0313-34166CB2AA37}"/>
              </a:ext>
            </a:extLst>
          </p:cNvPr>
          <p:cNvSpPr txBox="1">
            <a:spLocks/>
          </p:cNvSpPr>
          <p:nvPr/>
        </p:nvSpPr>
        <p:spPr>
          <a:xfrm>
            <a:off x="573156" y="158786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Material</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7" name="Titel 1">
            <a:extLst>
              <a:ext uri="{FF2B5EF4-FFF2-40B4-BE49-F238E27FC236}">
                <a16:creationId xmlns:a16="http://schemas.microsoft.com/office/drawing/2014/main" id="{155240FA-3D0A-3DC3-D553-6E50E96558E8}"/>
              </a:ext>
            </a:extLst>
          </p:cNvPr>
          <p:cNvSpPr txBox="1">
            <a:spLocks/>
          </p:cNvSpPr>
          <p:nvPr/>
        </p:nvSpPr>
        <p:spPr>
          <a:xfrm>
            <a:off x="573156" y="140727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04233DE8-51EE-5563-B748-8CC8709E6C48}"/>
              </a:ext>
            </a:extLst>
          </p:cNvPr>
          <p:cNvSpPr txBox="1">
            <a:spLocks/>
          </p:cNvSpPr>
          <p:nvPr/>
        </p:nvSpPr>
        <p:spPr>
          <a:xfrm>
            <a:off x="573156" y="176844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BF4C22EB-DF10-BA2B-074F-7DC542538561}"/>
              </a:ext>
            </a:extLst>
          </p:cNvPr>
          <p:cNvSpPr txBox="1">
            <a:spLocks/>
          </p:cNvSpPr>
          <p:nvPr/>
        </p:nvSpPr>
        <p:spPr>
          <a:xfrm>
            <a:off x="573156" y="194903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5AD64DA3-A692-A87B-CBC6-F35EFFCF69A3}"/>
              </a:ext>
            </a:extLst>
          </p:cNvPr>
          <p:cNvSpPr txBox="1">
            <a:spLocks/>
          </p:cNvSpPr>
          <p:nvPr/>
        </p:nvSpPr>
        <p:spPr>
          <a:xfrm>
            <a:off x="573156" y="122668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BFA8994B-B8E3-36AA-91A9-F07D7EE001F9}"/>
              </a:ext>
            </a:extLst>
          </p:cNvPr>
          <p:cNvSpPr txBox="1">
            <a:spLocks/>
          </p:cNvSpPr>
          <p:nvPr/>
        </p:nvSpPr>
        <p:spPr>
          <a:xfrm>
            <a:off x="573156" y="684915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00B7331D-2A0C-20B3-6AEC-26D0A98D2572}"/>
              </a:ext>
            </a:extLst>
          </p:cNvPr>
          <p:cNvSpPr txBox="1">
            <a:spLocks/>
          </p:cNvSpPr>
          <p:nvPr/>
        </p:nvSpPr>
        <p:spPr>
          <a:xfrm>
            <a:off x="573156" y="50432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err="1">
                <a:ln>
                  <a:solidFill>
                    <a:schemeClr val="bg1"/>
                  </a:solidFill>
                </a:ln>
                <a:solidFill>
                  <a:schemeClr val="bg1"/>
                </a:solidFill>
                <a:latin typeface="Phosphate Inline" panose="02000506050000020004" pitchFamily="2" charset="77"/>
                <a:cs typeface="Phosphate Inline" panose="02000506050000020004" pitchFamily="2" charset="77"/>
              </a:rPr>
              <a:t>Erklärfilm</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107EA20E-A274-C4B2-6DB0-91412BC34851}"/>
              </a:ext>
            </a:extLst>
          </p:cNvPr>
          <p:cNvSpPr txBox="1">
            <a:spLocks/>
          </p:cNvSpPr>
          <p:nvPr/>
        </p:nvSpPr>
        <p:spPr>
          <a:xfrm>
            <a:off x="573156" y="86550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8AC3CDF2-88B6-4C56-2C8E-B6A3023E3B4C}"/>
              </a:ext>
            </a:extLst>
          </p:cNvPr>
          <p:cNvSpPr txBox="1">
            <a:spLocks/>
          </p:cNvSpPr>
          <p:nvPr/>
        </p:nvSpPr>
        <p:spPr>
          <a:xfrm>
            <a:off x="573156" y="104609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5" name="Titel 1">
            <a:extLst>
              <a:ext uri="{FF2B5EF4-FFF2-40B4-BE49-F238E27FC236}">
                <a16:creationId xmlns:a16="http://schemas.microsoft.com/office/drawing/2014/main" id="{87E7F54A-8C31-8F73-2EA3-26CD6CF78C1C}"/>
              </a:ext>
            </a:extLst>
          </p:cNvPr>
          <p:cNvSpPr txBox="1">
            <a:spLocks/>
          </p:cNvSpPr>
          <p:nvPr/>
        </p:nvSpPr>
        <p:spPr>
          <a:xfrm>
            <a:off x="573156" y="32373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200" dirty="0">
                <a:ln>
                  <a:solidFill>
                    <a:schemeClr val="bg1"/>
                  </a:solidFill>
                </a:ln>
                <a:noFill/>
                <a:latin typeface="Phosphate Inline" panose="02000506050000020004" pitchFamily="2" charset="77"/>
              </a:rPr>
              <a:t>für </a:t>
            </a:r>
            <a:r>
              <a:rPr lang="de-CH" sz="16600" dirty="0">
                <a:ln>
                  <a:solidFill>
                    <a:schemeClr val="bg1"/>
                  </a:solidFill>
                </a:ln>
                <a:noFill/>
                <a:latin typeface="Phosphate Inline" panose="02000506050000020004" pitchFamily="2" charset="77"/>
              </a:rPr>
              <a:t>einen</a:t>
            </a:r>
            <a:r>
              <a:rPr lang="de-CH" sz="16200" dirty="0">
                <a:ln>
                  <a:solidFill>
                    <a:schemeClr val="bg1"/>
                  </a:solidFill>
                </a:ln>
                <a:noFill/>
                <a:latin typeface="Phosphate Inline" panose="02000506050000020004" pitchFamily="2" charset="77"/>
              </a:rPr>
              <a:t> </a:t>
            </a:r>
          </a:p>
        </p:txBody>
      </p:sp>
      <p:sp>
        <p:nvSpPr>
          <p:cNvPr id="36" name="Titel 1">
            <a:extLst>
              <a:ext uri="{FF2B5EF4-FFF2-40B4-BE49-F238E27FC236}">
                <a16:creationId xmlns:a16="http://schemas.microsoft.com/office/drawing/2014/main" id="{B7F1403B-883B-A4CD-8357-46D5704325CD}"/>
              </a:ext>
            </a:extLst>
          </p:cNvPr>
          <p:cNvSpPr txBox="1">
            <a:spLocks/>
          </p:cNvSpPr>
          <p:nvPr/>
        </p:nvSpPr>
        <p:spPr>
          <a:xfrm>
            <a:off x="573156" y="-218029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8D099E98-7F81-17B1-8EEE-1B34288DDD80}"/>
              </a:ext>
            </a:extLst>
          </p:cNvPr>
          <p:cNvSpPr txBox="1">
            <a:spLocks/>
          </p:cNvSpPr>
          <p:nvPr/>
        </p:nvSpPr>
        <p:spPr>
          <a:xfrm>
            <a:off x="573156" y="-269581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5063C639-EB08-B615-53A8-1EBAB32FB7EA}"/>
              </a:ext>
            </a:extLst>
          </p:cNvPr>
          <p:cNvSpPr txBox="1">
            <a:spLocks/>
          </p:cNvSpPr>
          <p:nvPr/>
        </p:nvSpPr>
        <p:spPr>
          <a:xfrm>
            <a:off x="573156" y="-37440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2FBF4E74-5412-3584-FC6A-BCE6D20D7044}"/>
              </a:ext>
            </a:extLst>
          </p:cNvPr>
          <p:cNvSpPr txBox="1">
            <a:spLocks/>
          </p:cNvSpPr>
          <p:nvPr/>
        </p:nvSpPr>
        <p:spPr>
          <a:xfrm>
            <a:off x="573156" y="14314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Beispiel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6" name="Titel 1">
            <a:extLst>
              <a:ext uri="{FF2B5EF4-FFF2-40B4-BE49-F238E27FC236}">
                <a16:creationId xmlns:a16="http://schemas.microsoft.com/office/drawing/2014/main" id="{BA235466-153A-547F-4794-A31A5B92A57B}"/>
              </a:ext>
            </a:extLst>
          </p:cNvPr>
          <p:cNvSpPr txBox="1">
            <a:spLocks/>
          </p:cNvSpPr>
          <p:nvPr/>
        </p:nvSpPr>
        <p:spPr>
          <a:xfrm>
            <a:off x="90305" y="-2884783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Ziel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4" name="Ellipse 3">
            <a:extLst>
              <a:ext uri="{FF2B5EF4-FFF2-40B4-BE49-F238E27FC236}">
                <a16:creationId xmlns:a16="http://schemas.microsoft.com/office/drawing/2014/main" id="{31FEA4A6-202E-E845-69F8-3AE73D5B693E}"/>
              </a:ext>
            </a:extLst>
          </p:cNvPr>
          <p:cNvSpPr/>
          <p:nvPr/>
        </p:nvSpPr>
        <p:spPr>
          <a:xfrm>
            <a:off x="-11904001" y="-36000000"/>
            <a:ext cx="36000000" cy="36000000"/>
          </a:xfrm>
          <a:prstGeom prst="ellipse">
            <a:avLst/>
          </a:prstGeom>
          <a:gradFill flip="none" rotWithShape="1">
            <a:gsLst>
              <a:gs pos="27000">
                <a:srgbClr val="0E0683"/>
              </a:gs>
              <a:gs pos="64500">
                <a:srgbClr val="C27BE0"/>
              </a:gs>
              <a:gs pos="52000">
                <a:srgbClr val="8654C1"/>
              </a:gs>
              <a:gs pos="83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 name="Textfeld 4">
            <a:extLst>
              <a:ext uri="{FF2B5EF4-FFF2-40B4-BE49-F238E27FC236}">
                <a16:creationId xmlns:a16="http://schemas.microsoft.com/office/drawing/2014/main" id="{84FCB3A1-96F6-B1AF-0D3F-70CF116986D6}"/>
              </a:ext>
            </a:extLst>
          </p:cNvPr>
          <p:cNvSpPr txBox="1">
            <a:spLocks/>
          </p:cNvSpPr>
          <p:nvPr/>
        </p:nvSpPr>
        <p:spPr>
          <a:xfrm>
            <a:off x="11135992" y="-6141960"/>
            <a:ext cx="8122920" cy="2962513"/>
          </a:xfrm>
          <a:prstGeom prst="roundRect">
            <a:avLst/>
          </a:prstGeom>
          <a:noFill/>
        </p:spPr>
        <p:txBody>
          <a:bodyPr wrap="square" rtlCol="0">
            <a:spAutoFit/>
          </a:bodyPr>
          <a:lstStyle/>
          <a:p>
            <a:r>
              <a:rPr lang="de-DE" sz="4800" dirty="0">
                <a:solidFill>
                  <a:schemeClr val="bg1"/>
                </a:solidFill>
                <a:latin typeface="Arial" panose="020B0604020202020204" pitchFamily="34" charset="0"/>
              </a:rPr>
              <a:t>Drei</a:t>
            </a:r>
            <a:r>
              <a:rPr lang="de-DE" sz="2400" b="0" i="0" dirty="0">
                <a:solidFill>
                  <a:schemeClr val="bg1"/>
                </a:solidFill>
                <a:effectLst/>
                <a:latin typeface="Söhne"/>
              </a:rPr>
              <a:t> </a:t>
            </a:r>
            <a:r>
              <a:rPr lang="de-DE" sz="4800" dirty="0">
                <a:solidFill>
                  <a:schemeClr val="bg1"/>
                </a:solidFill>
                <a:latin typeface="Arial" panose="020B0604020202020204" pitchFamily="34" charset="0"/>
              </a:rPr>
              <a:t>Symbole in einer Linie</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Horizontal</a:t>
            </a:r>
          </a:p>
          <a:p>
            <a:pPr marL="685800" indent="-685800">
              <a:buFont typeface="Arial" panose="020B0604020202020204" pitchFamily="34" charset="0"/>
              <a:buChar char="•"/>
            </a:pPr>
            <a:r>
              <a:rPr lang="de-DE" altLang="de-DE" sz="4000" dirty="0">
                <a:solidFill>
                  <a:schemeClr val="bg1"/>
                </a:solidFill>
                <a:latin typeface="Arial" panose="020B0604020202020204" pitchFamily="34" charset="0"/>
              </a:rPr>
              <a:t>Vertikal </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Diagonal</a:t>
            </a:r>
          </a:p>
        </p:txBody>
      </p:sp>
      <mc:AlternateContent xmlns:mc="http://schemas.openxmlformats.org/markup-compatibility/2006">
        <mc:Choice xmlns:am3d="http://schemas.microsoft.com/office/drawing/2017/model3d" Requires="am3d">
          <p:graphicFrame>
            <p:nvGraphicFramePr>
              <p:cNvPr id="8" name="3D-Modell 7" descr="Sechsseitiger Würfel 19 mm">
                <a:extLst>
                  <a:ext uri="{FF2B5EF4-FFF2-40B4-BE49-F238E27FC236}">
                    <a16:creationId xmlns:a16="http://schemas.microsoft.com/office/drawing/2014/main" id="{C830B2DD-980F-11D4-35E5-C1F1A9A9F25D}"/>
                  </a:ext>
                </a:extLst>
              </p:cNvPr>
              <p:cNvGraphicFramePr>
                <a:graphicFrameLocks noChangeAspect="1"/>
              </p:cNvGraphicFramePr>
              <p:nvPr>
                <p:extLst>
                  <p:ext uri="{D42A27DB-BD31-4B8C-83A1-F6EECF244321}">
                    <p14:modId xmlns:p14="http://schemas.microsoft.com/office/powerpoint/2010/main" val="1360151257"/>
                  </p:ext>
                </p:extLst>
              </p:nvPr>
            </p:nvGraphicFramePr>
            <p:xfrm rot="20405285">
              <a:off x="-6333953" y="5370437"/>
              <a:ext cx="1177015" cy="1211611"/>
            </p:xfrm>
            <a:graphic>
              <a:graphicData uri="http://schemas.microsoft.com/office/drawing/2017/model3d">
                <am3d:model3d r:embed="rId6">
                  <am3d:spPr>
                    <a:xfrm rot="20405285">
                      <a:off x="0" y="0"/>
                      <a:ext cx="1177015" cy="1211611"/>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8868005" ay="4187168" az="-8965222"/>
                    <am3d:postTrans dx="0" dy="0" dz="0"/>
                  </am3d:trans>
                  <am3d:raster rName="Office3DRenderer" rVer="16.0.8326">
                    <am3d:blip r:embed="rId7"/>
                  </am3d:raster>
                  <am3d:objViewport viewportSz="14390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Modell 7" descr="Sechsseitiger Würfel 19 mm">
                <a:extLst>
                  <a:ext uri="{FF2B5EF4-FFF2-40B4-BE49-F238E27FC236}">
                    <a16:creationId xmlns:a16="http://schemas.microsoft.com/office/drawing/2014/main" id="{C830B2DD-980F-11D4-35E5-C1F1A9A9F25D}"/>
                  </a:ext>
                </a:extLst>
              </p:cNvPr>
              <p:cNvPicPr>
                <a:picLocks noGrp="1" noRot="1" noChangeAspect="1" noMove="1" noResize="1" noEditPoints="1" noAdjustHandles="1" noChangeArrowheads="1" noChangeShapeType="1" noCrop="1"/>
              </p:cNvPicPr>
              <p:nvPr/>
            </p:nvPicPr>
            <p:blipFill>
              <a:blip r:embed="rId7"/>
              <a:stretch>
                <a:fillRect/>
              </a:stretch>
            </p:blipFill>
            <p:spPr>
              <a:xfrm rot="20405285">
                <a:off x="-6333953" y="5370437"/>
                <a:ext cx="1177015" cy="1211611"/>
              </a:xfrm>
              <a:prstGeom prst="rect">
                <a:avLst/>
              </a:prstGeom>
            </p:spPr>
          </p:pic>
        </mc:Fallback>
      </mc:AlternateContent>
      <p:sp>
        <p:nvSpPr>
          <p:cNvPr id="3" name="Explosion: 8 Zacken 2">
            <a:extLst>
              <a:ext uri="{FF2B5EF4-FFF2-40B4-BE49-F238E27FC236}">
                <a16:creationId xmlns:a16="http://schemas.microsoft.com/office/drawing/2014/main" id="{F9E44518-5405-678B-1EC1-7271863C7CEF}"/>
              </a:ext>
            </a:extLst>
          </p:cNvPr>
          <p:cNvSpPr/>
          <p:nvPr/>
        </p:nvSpPr>
        <p:spPr>
          <a:xfrm rot="20693105">
            <a:off x="4806462" y="1089128"/>
            <a:ext cx="9331569" cy="7371122"/>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4800" dirty="0"/>
              <a:t>Schau dir die nächsten Folien als Präsentation an! </a:t>
            </a:r>
          </a:p>
          <a:p>
            <a:pPr algn="ctr"/>
            <a:r>
              <a:rPr lang="de-CH" sz="4800" dirty="0"/>
              <a:t>Drücke:      oder </a:t>
            </a:r>
          </a:p>
        </p:txBody>
      </p:sp>
      <p:pic>
        <p:nvPicPr>
          <p:cNvPr id="9" name="Grafik 8">
            <a:extLst>
              <a:ext uri="{FF2B5EF4-FFF2-40B4-BE49-F238E27FC236}">
                <a16:creationId xmlns:a16="http://schemas.microsoft.com/office/drawing/2014/main" id="{307FF63B-C1AC-3DE3-44A6-ADE51028219D}"/>
              </a:ext>
            </a:extLst>
          </p:cNvPr>
          <p:cNvPicPr>
            <a:picLocks noChangeAspect="1"/>
          </p:cNvPicPr>
          <p:nvPr/>
        </p:nvPicPr>
        <p:blipFill rotWithShape="1">
          <a:blip r:embed="rId8"/>
          <a:srcRect l="26393" t="16314" r="18315" b="7896"/>
          <a:stretch/>
        </p:blipFill>
        <p:spPr>
          <a:xfrm rot="20584114">
            <a:off x="9686811" y="5223856"/>
            <a:ext cx="597494" cy="575053"/>
          </a:xfrm>
          <a:prstGeom prst="rect">
            <a:avLst/>
          </a:prstGeom>
        </p:spPr>
      </p:pic>
      <p:pic>
        <p:nvPicPr>
          <p:cNvPr id="11" name="Grafik 10">
            <a:extLst>
              <a:ext uri="{FF2B5EF4-FFF2-40B4-BE49-F238E27FC236}">
                <a16:creationId xmlns:a16="http://schemas.microsoft.com/office/drawing/2014/main" id="{A276F663-FE17-BA42-BA22-329AC0A88C0F}"/>
              </a:ext>
            </a:extLst>
          </p:cNvPr>
          <p:cNvPicPr>
            <a:picLocks noChangeAspect="1"/>
          </p:cNvPicPr>
          <p:nvPr/>
        </p:nvPicPr>
        <p:blipFill rotWithShape="1">
          <a:blip r:embed="rId9"/>
          <a:srcRect l="16502" t="19026" b="-1"/>
          <a:stretch/>
        </p:blipFill>
        <p:spPr>
          <a:xfrm rot="20618933">
            <a:off x="11557185" y="4740232"/>
            <a:ext cx="479406" cy="531333"/>
          </a:xfrm>
          <a:prstGeom prst="rect">
            <a:avLst/>
          </a:prstGeom>
        </p:spPr>
      </p:pic>
      <p:pic>
        <p:nvPicPr>
          <p:cNvPr id="10" name="titanium-170190">
            <a:hlinkClick r:id="" action="ppaction://media"/>
            <a:extLst>
              <a:ext uri="{FF2B5EF4-FFF2-40B4-BE49-F238E27FC236}">
                <a16:creationId xmlns:a16="http://schemas.microsoft.com/office/drawing/2014/main" id="{A9ECED91-3A24-A8BD-2F4B-398879383D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221802" y="5240379"/>
            <a:ext cx="487363" cy="487363"/>
          </a:xfrm>
          <a:prstGeom prst="rect">
            <a:avLst/>
          </a:prstGeom>
        </p:spPr>
      </p:pic>
    </p:spTree>
    <p:extLst>
      <p:ext uri="{BB962C8B-B14F-4D97-AF65-F5344CB8AC3E}">
        <p14:creationId xmlns:p14="http://schemas.microsoft.com/office/powerpoint/2010/main" val="298485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par>
                                <p:cTn id="7" presetID="39" presetClass="emph" presetSubtype="2" fill="hold" nodeType="withEffect">
                                  <p:stCondLst>
                                    <p:cond delay="0"/>
                                  </p:stCondLst>
                                  <p:childTnLst>
                                    <p:anim calcmode="lin" valueType="num">
                                      <p:cBhvr additive="sum">
                                        <p:cTn id="8" dur="1000" fill="hold"/>
                                        <p:tgtEl>
                                          <p:spTgt spid="8"/>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9" dur="1000" fill="hold"/>
                                        <p:tgtEl>
                                          <p:spTgt spid="8"/>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0" dur="1000" fill="hold"/>
                                        <p:tgtEl>
                                          <p:spTgt spid="8"/>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1" dur="1000" fill="hold"/>
                                        <p:tgtEl>
                                          <p:spTgt spid="8"/>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2" dur="1000" fill="hold"/>
                                        <p:tgtEl>
                                          <p:spTgt spid="8"/>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6">
                <p:cTn id="13"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3" name="Titel 1">
            <a:extLst>
              <a:ext uri="{FF2B5EF4-FFF2-40B4-BE49-F238E27FC236}">
                <a16:creationId xmlns:a16="http://schemas.microsoft.com/office/drawing/2014/main" id="{77BE5787-731E-D888-EFDE-081D9F776DC2}"/>
              </a:ext>
            </a:extLst>
          </p:cNvPr>
          <p:cNvSpPr txBox="1">
            <a:spLocks/>
          </p:cNvSpPr>
          <p:nvPr/>
        </p:nvSpPr>
        <p:spPr>
          <a:xfrm>
            <a:off x="717118" y="228071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Spielorama</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4" name="Titel 1">
            <a:extLst>
              <a:ext uri="{FF2B5EF4-FFF2-40B4-BE49-F238E27FC236}">
                <a16:creationId xmlns:a16="http://schemas.microsoft.com/office/drawing/2014/main" id="{B9AD3BC2-277F-DC62-5252-89CF77D70176}"/>
              </a:ext>
            </a:extLst>
          </p:cNvPr>
          <p:cNvSpPr txBox="1">
            <a:spLocks/>
          </p:cNvSpPr>
          <p:nvPr/>
        </p:nvSpPr>
        <p:spPr>
          <a:xfrm>
            <a:off x="717118" y="47482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useBgFill="1">
        <p:nvSpPr>
          <p:cNvPr id="12" name="Rechteck 11">
            <a:extLst>
              <a:ext uri="{FF2B5EF4-FFF2-40B4-BE49-F238E27FC236}">
                <a16:creationId xmlns:a16="http://schemas.microsoft.com/office/drawing/2014/main" id="{9A83ECB9-1F54-7DD5-3864-4EBBB15D23CD}"/>
              </a:ext>
            </a:extLst>
          </p:cNvPr>
          <p:cNvSpPr/>
          <p:nvPr/>
        </p:nvSpPr>
        <p:spPr>
          <a:xfrm>
            <a:off x="-313509" y="-269216"/>
            <a:ext cx="12836431" cy="42261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feld 18">
            <a:extLst>
              <a:ext uri="{FF2B5EF4-FFF2-40B4-BE49-F238E27FC236}">
                <a16:creationId xmlns:a16="http://schemas.microsoft.com/office/drawing/2014/main" id="{B3C3A271-0605-DDA2-C225-53084FB78B58}"/>
              </a:ext>
            </a:extLst>
          </p:cNvPr>
          <p:cNvSpPr txBox="1">
            <a:spLocks/>
          </p:cNvSpPr>
          <p:nvPr/>
        </p:nvSpPr>
        <p:spPr>
          <a:xfrm>
            <a:off x="13953032" y="-14141386"/>
            <a:ext cx="10291013" cy="2062103"/>
          </a:xfrm>
          <a:prstGeom prst="rect">
            <a:avLst/>
          </a:prstGeom>
          <a:solidFill>
            <a:srgbClr val="FDA2FF"/>
          </a:solidFill>
        </p:spPr>
        <p:txBody>
          <a:bodyPr wrap="square" rtlCol="0">
            <a:spAutoFit/>
          </a:bodyPr>
          <a:lstStyle/>
          <a:p>
            <a:r>
              <a:rPr lang="de-CH" sz="3200" b="1" dirty="0"/>
              <a:t>Videoexport</a:t>
            </a:r>
            <a:br>
              <a:rPr lang="de-CH" sz="3200" dirty="0"/>
            </a:br>
            <a:r>
              <a:rPr lang="de-CH" sz="3200" dirty="0"/>
              <a:t>6. Speichere deine Anleitung mit passendem Namen als Film</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7" name="Titel 1">
            <a:extLst>
              <a:ext uri="{FF2B5EF4-FFF2-40B4-BE49-F238E27FC236}">
                <a16:creationId xmlns:a16="http://schemas.microsoft.com/office/drawing/2014/main" id="{6AA5F8B8-72F0-8D57-311C-70E1EB037682}"/>
              </a:ext>
            </a:extLst>
          </p:cNvPr>
          <p:cNvSpPr txBox="1">
            <a:spLocks/>
          </p:cNvSpPr>
          <p:nvPr/>
        </p:nvSpPr>
        <p:spPr>
          <a:xfrm>
            <a:off x="758826" y="2280303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Spielorama</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73373400-7F43-7405-74E4-76D33102A9A8}"/>
              </a:ext>
            </a:extLst>
          </p:cNvPr>
          <p:cNvSpPr txBox="1">
            <a:spLocks/>
          </p:cNvSpPr>
          <p:nvPr/>
        </p:nvSpPr>
        <p:spPr>
          <a:xfrm>
            <a:off x="758826" y="2099714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487CBB40-985B-520B-D684-E1CD3950F6C5}"/>
              </a:ext>
            </a:extLst>
          </p:cNvPr>
          <p:cNvSpPr txBox="1">
            <a:spLocks/>
          </p:cNvSpPr>
          <p:nvPr/>
        </p:nvSpPr>
        <p:spPr>
          <a:xfrm>
            <a:off x="758826" y="2460892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8F8DA209-0B4A-DBF6-8A71-4F6ED8BD855F}"/>
              </a:ext>
            </a:extLst>
          </p:cNvPr>
          <p:cNvSpPr txBox="1">
            <a:spLocks/>
          </p:cNvSpPr>
          <p:nvPr/>
        </p:nvSpPr>
        <p:spPr>
          <a:xfrm>
            <a:off x="758826" y="2641481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715DDBDD-D115-9F37-6177-D83426F6BBE0}"/>
              </a:ext>
            </a:extLst>
          </p:cNvPr>
          <p:cNvSpPr txBox="1">
            <a:spLocks/>
          </p:cNvSpPr>
          <p:nvPr/>
        </p:nvSpPr>
        <p:spPr>
          <a:xfrm>
            <a:off x="758826" y="1919125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A64EAF79-3161-B8B5-B200-153BE4E40F7E}"/>
              </a:ext>
            </a:extLst>
          </p:cNvPr>
          <p:cNvSpPr txBox="1">
            <a:spLocks/>
          </p:cNvSpPr>
          <p:nvPr/>
        </p:nvSpPr>
        <p:spPr>
          <a:xfrm>
            <a:off x="758826" y="1377358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Bilder</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3E854624-981F-E49B-EE94-362C25CBAA96}"/>
              </a:ext>
            </a:extLst>
          </p:cNvPr>
          <p:cNvSpPr txBox="1">
            <a:spLocks/>
          </p:cNvSpPr>
          <p:nvPr/>
        </p:nvSpPr>
        <p:spPr>
          <a:xfrm>
            <a:off x="758826" y="1196769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EE1EC9A6-3365-90B1-5EC6-3708523CF70B}"/>
              </a:ext>
            </a:extLst>
          </p:cNvPr>
          <p:cNvSpPr txBox="1">
            <a:spLocks/>
          </p:cNvSpPr>
          <p:nvPr/>
        </p:nvSpPr>
        <p:spPr>
          <a:xfrm>
            <a:off x="758826" y="1557947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5" name="Titel 1">
            <a:extLst>
              <a:ext uri="{FF2B5EF4-FFF2-40B4-BE49-F238E27FC236}">
                <a16:creationId xmlns:a16="http://schemas.microsoft.com/office/drawing/2014/main" id="{95E404BF-80B5-ED25-3CD5-44AB2DA9AB18}"/>
              </a:ext>
            </a:extLst>
          </p:cNvPr>
          <p:cNvSpPr txBox="1">
            <a:spLocks/>
          </p:cNvSpPr>
          <p:nvPr/>
        </p:nvSpPr>
        <p:spPr>
          <a:xfrm>
            <a:off x="758826" y="1738536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6" name="Titel 1">
            <a:extLst>
              <a:ext uri="{FF2B5EF4-FFF2-40B4-BE49-F238E27FC236}">
                <a16:creationId xmlns:a16="http://schemas.microsoft.com/office/drawing/2014/main" id="{6C37AB89-AA3B-0CD9-D55B-B94B14BA1BC0}"/>
              </a:ext>
            </a:extLst>
          </p:cNvPr>
          <p:cNvSpPr txBox="1">
            <a:spLocks/>
          </p:cNvSpPr>
          <p:nvPr/>
        </p:nvSpPr>
        <p:spPr>
          <a:xfrm>
            <a:off x="758826" y="1016180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82273ED4-9E29-067B-FA07-6A25E146C5FA}"/>
              </a:ext>
            </a:extLst>
          </p:cNvPr>
          <p:cNvSpPr txBox="1">
            <a:spLocks/>
          </p:cNvSpPr>
          <p:nvPr/>
        </p:nvSpPr>
        <p:spPr>
          <a:xfrm>
            <a:off x="758826" y="474413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Übergänge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ADC028AB-3A9D-93E8-4F14-4FABCE5895EB}"/>
              </a:ext>
            </a:extLst>
          </p:cNvPr>
          <p:cNvSpPr txBox="1">
            <a:spLocks/>
          </p:cNvSpPr>
          <p:nvPr/>
        </p:nvSpPr>
        <p:spPr>
          <a:xfrm>
            <a:off x="758826" y="258625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12C96086-D21D-846B-D4C4-2C8DD0548F1A}"/>
              </a:ext>
            </a:extLst>
          </p:cNvPr>
          <p:cNvSpPr txBox="1">
            <a:spLocks/>
          </p:cNvSpPr>
          <p:nvPr/>
        </p:nvSpPr>
        <p:spPr>
          <a:xfrm>
            <a:off x="758826" y="66997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0" name="Titel 1">
            <a:extLst>
              <a:ext uri="{FF2B5EF4-FFF2-40B4-BE49-F238E27FC236}">
                <a16:creationId xmlns:a16="http://schemas.microsoft.com/office/drawing/2014/main" id="{87CFAF6D-8B8D-33B9-DD4A-A05964E238FD}"/>
              </a:ext>
            </a:extLst>
          </p:cNvPr>
          <p:cNvSpPr txBox="1">
            <a:spLocks/>
          </p:cNvSpPr>
          <p:nvPr/>
        </p:nvSpPr>
        <p:spPr>
          <a:xfrm>
            <a:off x="758826" y="835591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C3BDCAE0-C2F3-2AF9-27D6-9A1FF580EA36}"/>
              </a:ext>
            </a:extLst>
          </p:cNvPr>
          <p:cNvSpPr txBox="1">
            <a:spLocks/>
          </p:cNvSpPr>
          <p:nvPr/>
        </p:nvSpPr>
        <p:spPr>
          <a:xfrm>
            <a:off x="758826" y="113235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01979FA6-9C6A-3AE1-BEEB-2C5DAFA30C80}"/>
              </a:ext>
            </a:extLst>
          </p:cNvPr>
          <p:cNvSpPr txBox="1">
            <a:spLocks/>
          </p:cNvSpPr>
          <p:nvPr/>
        </p:nvSpPr>
        <p:spPr>
          <a:xfrm>
            <a:off x="758826" y="-428531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Audios</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D53CA924-6D3B-D669-1C55-BBE2B910BBC6}"/>
              </a:ext>
            </a:extLst>
          </p:cNvPr>
          <p:cNvSpPr txBox="1">
            <a:spLocks/>
          </p:cNvSpPr>
          <p:nvPr/>
        </p:nvSpPr>
        <p:spPr>
          <a:xfrm>
            <a:off x="758826" y="-609120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9AF47ABC-B667-95B5-0BE4-C23FF442CB41}"/>
              </a:ext>
            </a:extLst>
          </p:cNvPr>
          <p:cNvSpPr txBox="1">
            <a:spLocks/>
          </p:cNvSpPr>
          <p:nvPr/>
        </p:nvSpPr>
        <p:spPr>
          <a:xfrm>
            <a:off x="758826" y="-247942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34E8A2B2-D57B-73C0-8692-A176D1FA2633}"/>
              </a:ext>
            </a:extLst>
          </p:cNvPr>
          <p:cNvSpPr txBox="1">
            <a:spLocks/>
          </p:cNvSpPr>
          <p:nvPr/>
        </p:nvSpPr>
        <p:spPr>
          <a:xfrm>
            <a:off x="758826" y="-67353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8" name="Titel 1">
            <a:extLst>
              <a:ext uri="{FF2B5EF4-FFF2-40B4-BE49-F238E27FC236}">
                <a16:creationId xmlns:a16="http://schemas.microsoft.com/office/drawing/2014/main" id="{08DEE1CA-B898-0EF2-040C-F156FF6D21A9}"/>
              </a:ext>
            </a:extLst>
          </p:cNvPr>
          <p:cNvSpPr txBox="1">
            <a:spLocks/>
          </p:cNvSpPr>
          <p:nvPr/>
        </p:nvSpPr>
        <p:spPr>
          <a:xfrm>
            <a:off x="275975" y="-798093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Auftrag</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mc:AlternateContent xmlns:mc="http://schemas.openxmlformats.org/markup-compatibility/2006">
        <mc:Choice xmlns:am3d="http://schemas.microsoft.com/office/drawing/2017/model3d" Requires="am3d">
          <p:graphicFrame>
            <p:nvGraphicFramePr>
              <p:cNvPr id="60" name="3D-Modell 59" descr="Sechsseitiger Würfel 19 mm">
                <a:extLst>
                  <a:ext uri="{FF2B5EF4-FFF2-40B4-BE49-F238E27FC236}">
                    <a16:creationId xmlns:a16="http://schemas.microsoft.com/office/drawing/2014/main" id="{DB85FC45-355C-992C-F0BC-68FD9BB48DCD}"/>
                  </a:ext>
                </a:extLst>
              </p:cNvPr>
              <p:cNvGraphicFramePr>
                <a:graphicFrameLocks noChangeAspect="1"/>
              </p:cNvGraphicFramePr>
              <p:nvPr>
                <p:extLst>
                  <p:ext uri="{D42A27DB-BD31-4B8C-83A1-F6EECF244321}">
                    <p14:modId xmlns:p14="http://schemas.microsoft.com/office/powerpoint/2010/main" val="308314942"/>
                  </p:ext>
                </p:extLst>
              </p:nvPr>
            </p:nvGraphicFramePr>
            <p:xfrm rot="20405285">
              <a:off x="200522" y="5184240"/>
              <a:ext cx="1336388" cy="1365668"/>
            </p:xfrm>
            <a:graphic>
              <a:graphicData uri="http://schemas.microsoft.com/office/drawing/2017/model3d">
                <am3d:model3d r:embed="rId4">
                  <am3d:spPr>
                    <a:xfrm rot="20405285">
                      <a:off x="0" y="0"/>
                      <a:ext cx="1336388" cy="1365668"/>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5899036" ay="235565" az="1506187"/>
                    <am3d:postTrans dx="0" dy="0" dz="0"/>
                  </am3d:trans>
                  <am3d:raster rName="Office3DRenderer" rVer="16.0.8326">
                    <am3d:blip r:embed="rId5"/>
                  </am3d:raster>
                  <am3d:objViewport viewportSz="14390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Modell 59" descr="Sechsseitiger Würfel 19 mm">
                <a:extLst>
                  <a:ext uri="{FF2B5EF4-FFF2-40B4-BE49-F238E27FC236}">
                    <a16:creationId xmlns:a16="http://schemas.microsoft.com/office/drawing/2014/main" id="{DB85FC45-355C-992C-F0BC-68FD9BB48DCD}"/>
                  </a:ext>
                </a:extLst>
              </p:cNvPr>
              <p:cNvPicPr>
                <a:picLocks noGrp="1" noRot="1" noChangeAspect="1" noMove="1" noResize="1" noEditPoints="1" noAdjustHandles="1" noChangeArrowheads="1" noChangeShapeType="1" noCrop="1"/>
              </p:cNvPicPr>
              <p:nvPr/>
            </p:nvPicPr>
            <p:blipFill>
              <a:blip r:embed="rId5"/>
              <a:stretch>
                <a:fillRect/>
              </a:stretch>
            </p:blipFill>
            <p:spPr>
              <a:xfrm rot="20405285">
                <a:off x="200522" y="5184240"/>
                <a:ext cx="1336388" cy="1365668"/>
              </a:xfrm>
              <a:prstGeom prst="rect">
                <a:avLst/>
              </a:prstGeom>
            </p:spPr>
          </p:pic>
        </mc:Fallback>
      </mc:AlternateContent>
      <p:sp useBgFill="1">
        <p:nvSpPr>
          <p:cNvPr id="61" name="Rechteck 60">
            <a:extLst>
              <a:ext uri="{FF2B5EF4-FFF2-40B4-BE49-F238E27FC236}">
                <a16:creationId xmlns:a16="http://schemas.microsoft.com/office/drawing/2014/main" id="{BC2B3797-C811-2833-0603-973D051AC71F}"/>
              </a:ext>
            </a:extLst>
          </p:cNvPr>
          <p:cNvSpPr/>
          <p:nvPr/>
        </p:nvSpPr>
        <p:spPr>
          <a:xfrm>
            <a:off x="0" y="-646118"/>
            <a:ext cx="12836431" cy="5193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Ellipse 1">
            <a:extLst>
              <a:ext uri="{FF2B5EF4-FFF2-40B4-BE49-F238E27FC236}">
                <a16:creationId xmlns:a16="http://schemas.microsoft.com/office/drawing/2014/main" id="{9E244FED-034E-9DDA-2202-9A6AF50D72E1}"/>
              </a:ext>
            </a:extLst>
          </p:cNvPr>
          <p:cNvSpPr/>
          <p:nvPr/>
        </p:nvSpPr>
        <p:spPr>
          <a:xfrm rot="16200000">
            <a:off x="-11755955" y="-31852936"/>
            <a:ext cx="36000000" cy="36000000"/>
          </a:xfrm>
          <a:prstGeom prst="ellipse">
            <a:avLst/>
          </a:prstGeom>
          <a:gradFill flip="none" rotWithShape="1">
            <a:gsLst>
              <a:gs pos="27000">
                <a:schemeClr val="accent1">
                  <a:lumMod val="28000"/>
                  <a:lumOff val="72000"/>
                </a:schemeClr>
              </a:gs>
              <a:gs pos="74000">
                <a:srgbClr val="FDA2FF"/>
              </a:gs>
              <a:gs pos="83000">
                <a:srgbClr val="FDA2FF"/>
              </a:gs>
              <a:gs pos="100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2" name="Textfeld 21">
            <a:extLst>
              <a:ext uri="{FF2B5EF4-FFF2-40B4-BE49-F238E27FC236}">
                <a16:creationId xmlns:a16="http://schemas.microsoft.com/office/drawing/2014/main" id="{2B1ADE7F-4293-6BE2-8864-7B5E99788ED6}"/>
              </a:ext>
            </a:extLst>
          </p:cNvPr>
          <p:cNvSpPr txBox="1">
            <a:spLocks/>
          </p:cNvSpPr>
          <p:nvPr/>
        </p:nvSpPr>
        <p:spPr>
          <a:xfrm>
            <a:off x="1272708" y="592596"/>
            <a:ext cx="10291013" cy="3643551"/>
          </a:xfrm>
          <a:prstGeom prst="roundRect">
            <a:avLst/>
          </a:prstGeom>
          <a:noFill/>
        </p:spPr>
        <p:txBody>
          <a:bodyPr wrap="square" rtlCol="0">
            <a:spAutoFit/>
          </a:bodyPr>
          <a:lstStyle/>
          <a:p>
            <a:r>
              <a:rPr lang="de-CH" sz="4800" b="1" dirty="0"/>
              <a:t>Übergänge</a:t>
            </a:r>
            <a:br>
              <a:rPr lang="de-CH" sz="4800" dirty="0"/>
            </a:br>
            <a:r>
              <a:rPr lang="de-CH" sz="4800" dirty="0"/>
              <a:t>Mit geeigneten Übergängen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3" name="Textfeld 2">
            <a:extLst>
              <a:ext uri="{FF2B5EF4-FFF2-40B4-BE49-F238E27FC236}">
                <a16:creationId xmlns:a16="http://schemas.microsoft.com/office/drawing/2014/main" id="{14202265-ACDA-DE43-5414-5A11A4FFEB79}"/>
              </a:ext>
            </a:extLst>
          </p:cNvPr>
          <p:cNvSpPr txBox="1">
            <a:spLocks/>
          </p:cNvSpPr>
          <p:nvPr/>
        </p:nvSpPr>
        <p:spPr>
          <a:xfrm>
            <a:off x="-5718780" y="-3182706"/>
            <a:ext cx="8127278" cy="4188381"/>
          </a:xfrm>
          <a:prstGeom prst="roundRect">
            <a:avLst/>
          </a:prstGeom>
          <a:noFill/>
        </p:spPr>
        <p:txBody>
          <a:bodyPr wrap="square" rtlCol="0">
            <a:spAutoFit/>
          </a:bodyPr>
          <a:lstStyle>
            <a:defPPr>
              <a:defRPr lang="de-DE"/>
            </a:defPPr>
            <a:lvl1pPr>
              <a:defRPr sz="3200" b="1"/>
            </a:lvl1pPr>
          </a:lstStyle>
          <a:p>
            <a:r>
              <a:rPr lang="de-CH" sz="4400" dirty="0"/>
              <a:t>Texte / Bilder / Illustrationen</a:t>
            </a:r>
            <a:br>
              <a:rPr lang="de-CH" sz="4400" dirty="0"/>
            </a:br>
            <a:r>
              <a:rPr lang="de-CH" sz="4400" b="0" dirty="0"/>
              <a:t>Halte Texte kurz! </a:t>
            </a:r>
            <a:br>
              <a:rPr lang="de-CH" sz="4400" dirty="0"/>
            </a:br>
            <a:r>
              <a:rPr lang="de-CH" sz="4400" b="0" dirty="0"/>
              <a:t>Lasse Bilder / Piktogramme miteinfliessen!</a:t>
            </a:r>
          </a:p>
          <a:p>
            <a:br>
              <a:rPr lang="de-DE" altLang="de-DE" dirty="0"/>
            </a:br>
            <a:r>
              <a:rPr lang="de-DE" altLang="de-DE" dirty="0"/>
              <a:t> </a:t>
            </a:r>
          </a:p>
        </p:txBody>
      </p:sp>
      <p:sp>
        <p:nvSpPr>
          <p:cNvPr id="4" name="Textfeld 3">
            <a:extLst>
              <a:ext uri="{FF2B5EF4-FFF2-40B4-BE49-F238E27FC236}">
                <a16:creationId xmlns:a16="http://schemas.microsoft.com/office/drawing/2014/main" id="{6333F759-DACA-0B6B-1F2E-6E7390D84418}"/>
              </a:ext>
            </a:extLst>
          </p:cNvPr>
          <p:cNvSpPr txBox="1">
            <a:spLocks/>
          </p:cNvSpPr>
          <p:nvPr/>
        </p:nvSpPr>
        <p:spPr>
          <a:xfrm>
            <a:off x="8828381" y="-3006776"/>
            <a:ext cx="10291013" cy="4031873"/>
          </a:xfrm>
          <a:prstGeom prst="rect">
            <a:avLst/>
          </a:prstGeom>
          <a:noFill/>
        </p:spPr>
        <p:txBody>
          <a:bodyPr wrap="square" rtlCol="0">
            <a:spAutoFit/>
          </a:bodyPr>
          <a:lstStyle/>
          <a:p>
            <a:r>
              <a:rPr lang="de-CH" sz="4800" b="1" dirty="0"/>
              <a:t>Audioaufnahmen</a:t>
            </a:r>
            <a:br>
              <a:rPr lang="de-CH" sz="4800" dirty="0"/>
            </a:br>
            <a:r>
              <a:rPr lang="de-CH" sz="4800" dirty="0"/>
              <a:t>Füge Audio-Aufnahmen hinzu, um deine Anleitungen noch verständlicher zu machen.</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14534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7" name="Rechteck 6">
            <a:extLst>
              <a:ext uri="{FF2B5EF4-FFF2-40B4-BE49-F238E27FC236}">
                <a16:creationId xmlns:a16="http://schemas.microsoft.com/office/drawing/2014/main" id="{A51A1EB0-4138-935E-99A8-68AA6233AF8E}"/>
              </a:ext>
            </a:extLst>
          </p:cNvPr>
          <p:cNvSpPr/>
          <p:nvPr/>
        </p:nvSpPr>
        <p:spPr>
          <a:xfrm>
            <a:off x="0" y="-646118"/>
            <a:ext cx="12836431" cy="5193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1" name="Rechteck 10">
            <a:extLst>
              <a:ext uri="{FF2B5EF4-FFF2-40B4-BE49-F238E27FC236}">
                <a16:creationId xmlns:a16="http://schemas.microsoft.com/office/drawing/2014/main" id="{A6D05C03-5A17-2C96-5E13-1C6B162ACFFF}"/>
              </a:ext>
            </a:extLst>
          </p:cNvPr>
          <p:cNvSpPr/>
          <p:nvPr/>
        </p:nvSpPr>
        <p:spPr>
          <a:xfrm>
            <a:off x="-862150" y="6858000"/>
            <a:ext cx="14212389" cy="2806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2" name="Rechteck 11">
            <a:extLst>
              <a:ext uri="{FF2B5EF4-FFF2-40B4-BE49-F238E27FC236}">
                <a16:creationId xmlns:a16="http://schemas.microsoft.com/office/drawing/2014/main" id="{9A83ECB9-1F54-7DD5-3864-4EBBB15D23CD}"/>
              </a:ext>
            </a:extLst>
          </p:cNvPr>
          <p:cNvSpPr/>
          <p:nvPr/>
        </p:nvSpPr>
        <p:spPr>
          <a:xfrm>
            <a:off x="-313509" y="-269216"/>
            <a:ext cx="12836431" cy="42261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itel 5">
            <a:extLst>
              <a:ext uri="{FF2B5EF4-FFF2-40B4-BE49-F238E27FC236}">
                <a16:creationId xmlns:a16="http://schemas.microsoft.com/office/drawing/2014/main" id="{EADD33F3-93BD-D886-DEDA-9F29373AB6E4}"/>
              </a:ext>
            </a:extLst>
          </p:cNvPr>
          <p:cNvSpPr>
            <a:spLocks noGrp="1"/>
          </p:cNvSpPr>
          <p:nvPr>
            <p:ph type="ctrTitle"/>
          </p:nvPr>
        </p:nvSpPr>
        <p:spPr/>
        <p:txBody>
          <a:bodyPr/>
          <a:lstStyle/>
          <a:p>
            <a:endParaRPr lang="de-CH" dirty="0"/>
          </a:p>
        </p:txBody>
      </p:sp>
      <p:sp>
        <p:nvSpPr>
          <p:cNvPr id="4" name="Textfeld 3">
            <a:extLst>
              <a:ext uri="{FF2B5EF4-FFF2-40B4-BE49-F238E27FC236}">
                <a16:creationId xmlns:a16="http://schemas.microsoft.com/office/drawing/2014/main" id="{B5A9A3E2-1756-D9C4-974B-DC2ECDA73056}"/>
              </a:ext>
            </a:extLst>
          </p:cNvPr>
          <p:cNvSpPr txBox="1">
            <a:spLocks/>
          </p:cNvSpPr>
          <p:nvPr/>
        </p:nvSpPr>
        <p:spPr>
          <a:xfrm>
            <a:off x="-11387238" y="-14829955"/>
            <a:ext cx="8122920" cy="3439239"/>
          </a:xfrm>
          <a:prstGeom prst="roundRect">
            <a:avLst/>
          </a:prstGeom>
          <a:solidFill>
            <a:srgbClr val="FDA2FF"/>
          </a:solidFill>
        </p:spPr>
        <p:txBody>
          <a:bodyPr wrap="square" rtlCol="0">
            <a:spAutoFit/>
          </a:bodyPr>
          <a:lstStyle/>
          <a:p>
            <a:r>
              <a:rPr lang="de-CH" sz="2800" b="1" dirty="0"/>
              <a:t>Erstelle einen Film zur Anleitung deines Spieles!</a:t>
            </a:r>
            <a:br>
              <a:rPr lang="de-CH" sz="2800" dirty="0"/>
            </a:br>
            <a:r>
              <a:rPr lang="de-CH" sz="2800" dirty="0"/>
              <a:t>1. Erstelle folgende Folien:</a:t>
            </a:r>
          </a:p>
          <a:p>
            <a:r>
              <a:rPr kumimoji="0" lang="de-DE" altLang="de-DE" sz="2800" b="0" i="0" u="none" strike="noStrike" cap="none" normalizeH="0" baseline="0" dirty="0">
                <a:ln>
                  <a:noFill/>
                </a:ln>
                <a:solidFill>
                  <a:schemeClr val="tx1"/>
                </a:solidFill>
                <a:effectLst/>
                <a:latin typeface="Arial Unicode MS" panose="020B0604020202020204" pitchFamily="34" charset="-128"/>
              </a:rPr>
              <a:t>	- Titelfolie</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Ziel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Materialliste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Vorbereitung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Spielverlauf </a:t>
            </a:r>
            <a:endParaRPr kumimoji="0" lang="de-DE" altLang="de-DE" sz="5400" b="0" i="0" u="none" strike="noStrike" cap="none" normalizeH="0" baseline="0" dirty="0">
              <a:ln>
                <a:noFill/>
              </a:ln>
              <a:solidFill>
                <a:schemeClr val="tx1"/>
              </a:solidFill>
              <a:effectLst/>
              <a:latin typeface="Arial" panose="020B0604020202020204" pitchFamily="34" charset="0"/>
            </a:endParaRPr>
          </a:p>
        </p:txBody>
      </p:sp>
      <p:sp>
        <p:nvSpPr>
          <p:cNvPr id="16" name="Textfeld 15">
            <a:extLst>
              <a:ext uri="{FF2B5EF4-FFF2-40B4-BE49-F238E27FC236}">
                <a16:creationId xmlns:a16="http://schemas.microsoft.com/office/drawing/2014/main" id="{3DDBC054-E82E-0567-25BE-5BDC22EDF8C5}"/>
              </a:ext>
            </a:extLst>
          </p:cNvPr>
          <p:cNvSpPr txBox="1">
            <a:spLocks/>
          </p:cNvSpPr>
          <p:nvPr/>
        </p:nvSpPr>
        <p:spPr>
          <a:xfrm>
            <a:off x="-10108478" y="-10739421"/>
            <a:ext cx="8127278" cy="2554545"/>
          </a:xfrm>
          <a:prstGeom prst="rect">
            <a:avLst/>
          </a:prstGeom>
          <a:solidFill>
            <a:srgbClr val="FDA2FF"/>
          </a:solidFill>
        </p:spPr>
        <p:txBody>
          <a:bodyPr wrap="square" rtlCol="0">
            <a:spAutoFit/>
          </a:bodyPr>
          <a:lstStyle>
            <a:defPPr>
              <a:defRPr lang="de-DE"/>
            </a:defPPr>
            <a:lvl1pPr>
              <a:defRPr sz="3200" b="1"/>
            </a:lvl1pPr>
          </a:lstStyle>
          <a:p>
            <a:r>
              <a:rPr lang="de-CH" dirty="0"/>
              <a:t>Bilder / Illustrationen</a:t>
            </a:r>
            <a:br>
              <a:rPr lang="de-CH" dirty="0"/>
            </a:br>
            <a:r>
              <a:rPr lang="de-CH" dirty="0"/>
              <a:t>2. Lasse Illustrationen und Bilder in deine Folien miteinfliessen!</a:t>
            </a:r>
          </a:p>
          <a:p>
            <a:br>
              <a:rPr lang="de-DE" altLang="de-DE" dirty="0"/>
            </a:br>
            <a:r>
              <a:rPr lang="de-DE" altLang="de-DE" dirty="0"/>
              <a:t> </a:t>
            </a:r>
          </a:p>
        </p:txBody>
      </p:sp>
      <p:sp>
        <p:nvSpPr>
          <p:cNvPr id="21" name="Textfeld 20">
            <a:extLst>
              <a:ext uri="{FF2B5EF4-FFF2-40B4-BE49-F238E27FC236}">
                <a16:creationId xmlns:a16="http://schemas.microsoft.com/office/drawing/2014/main" id="{D014EA7A-F06D-03E3-162C-CB505D46BD98}"/>
              </a:ext>
            </a:extLst>
          </p:cNvPr>
          <p:cNvSpPr txBox="1">
            <a:spLocks/>
          </p:cNvSpPr>
          <p:nvPr/>
        </p:nvSpPr>
        <p:spPr>
          <a:xfrm>
            <a:off x="-9682479" y="-8179276"/>
            <a:ext cx="8127278" cy="2554545"/>
          </a:xfrm>
          <a:prstGeom prst="rect">
            <a:avLst/>
          </a:prstGeom>
          <a:solidFill>
            <a:srgbClr val="FDA2FF"/>
          </a:solidFill>
        </p:spPr>
        <p:txBody>
          <a:bodyPr wrap="square" rtlCol="0">
            <a:spAutoFit/>
          </a:bodyPr>
          <a:lstStyle>
            <a:defPPr>
              <a:defRPr lang="de-DE"/>
            </a:defPPr>
            <a:lvl1pPr>
              <a:defRPr sz="3200" b="1"/>
            </a:lvl1pPr>
          </a:lstStyle>
          <a:p>
            <a:r>
              <a:rPr lang="de-CH" dirty="0"/>
              <a:t>Bilder / Illustrationen</a:t>
            </a:r>
            <a:br>
              <a:rPr lang="de-CH" dirty="0"/>
            </a:br>
            <a:r>
              <a:rPr lang="de-CH" b="0" dirty="0"/>
              <a:t>2. Lasse Illustrationen und Bilder in deine Folien miteinfliessen!</a:t>
            </a:r>
          </a:p>
          <a:p>
            <a:br>
              <a:rPr lang="de-DE" altLang="de-DE" dirty="0"/>
            </a:br>
            <a:r>
              <a:rPr lang="de-DE" altLang="de-DE" dirty="0"/>
              <a:t> </a:t>
            </a:r>
          </a:p>
        </p:txBody>
      </p:sp>
      <p:sp>
        <p:nvSpPr>
          <p:cNvPr id="22" name="Textfeld 21">
            <a:extLst>
              <a:ext uri="{FF2B5EF4-FFF2-40B4-BE49-F238E27FC236}">
                <a16:creationId xmlns:a16="http://schemas.microsoft.com/office/drawing/2014/main" id="{89BE19CB-4238-8F38-72D7-129BCDF09A49}"/>
              </a:ext>
            </a:extLst>
          </p:cNvPr>
          <p:cNvSpPr txBox="1">
            <a:spLocks/>
          </p:cNvSpPr>
          <p:nvPr/>
        </p:nvSpPr>
        <p:spPr>
          <a:xfrm>
            <a:off x="-7903181" y="-5260262"/>
            <a:ext cx="10291013" cy="2554545"/>
          </a:xfrm>
          <a:prstGeom prst="rect">
            <a:avLst/>
          </a:prstGeom>
          <a:solidFill>
            <a:srgbClr val="FDA2FF"/>
          </a:solidFill>
        </p:spPr>
        <p:txBody>
          <a:bodyPr wrap="square" rtlCol="0">
            <a:spAutoFit/>
          </a:bodyPr>
          <a:lstStyle/>
          <a:p>
            <a:r>
              <a:rPr lang="de-CH" sz="3200" b="1" dirty="0"/>
              <a:t>Übergänge</a:t>
            </a:r>
            <a:br>
              <a:rPr lang="de-CH" sz="3200" dirty="0"/>
            </a:br>
            <a:r>
              <a:rPr lang="de-CH" sz="3200" dirty="0"/>
              <a:t>3. Mit geeigneten Übergängen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5" name="Titel 1">
            <a:extLst>
              <a:ext uri="{FF2B5EF4-FFF2-40B4-BE49-F238E27FC236}">
                <a16:creationId xmlns:a16="http://schemas.microsoft.com/office/drawing/2014/main" id="{A61664FA-953A-1FE2-A543-3416D489200A}"/>
              </a:ext>
            </a:extLst>
          </p:cNvPr>
          <p:cNvSpPr txBox="1">
            <a:spLocks/>
          </p:cNvSpPr>
          <p:nvPr/>
        </p:nvSpPr>
        <p:spPr>
          <a:xfrm>
            <a:off x="709761" y="322475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Videoexport</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7" name="Titel 1">
            <a:extLst>
              <a:ext uri="{FF2B5EF4-FFF2-40B4-BE49-F238E27FC236}">
                <a16:creationId xmlns:a16="http://schemas.microsoft.com/office/drawing/2014/main" id="{F80CE071-084A-EF6A-0C2B-FE9B0D89A9B8}"/>
              </a:ext>
            </a:extLst>
          </p:cNvPr>
          <p:cNvSpPr txBox="1">
            <a:spLocks/>
          </p:cNvSpPr>
          <p:nvPr/>
        </p:nvSpPr>
        <p:spPr>
          <a:xfrm>
            <a:off x="709761" y="304416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5A1B9D9D-4244-51DE-046D-BF766B891338}"/>
              </a:ext>
            </a:extLst>
          </p:cNvPr>
          <p:cNvSpPr txBox="1">
            <a:spLocks/>
          </p:cNvSpPr>
          <p:nvPr/>
        </p:nvSpPr>
        <p:spPr>
          <a:xfrm>
            <a:off x="709761" y="340534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AF2042BF-B9F0-F213-F432-6EAC387F3612}"/>
              </a:ext>
            </a:extLst>
          </p:cNvPr>
          <p:cNvSpPr txBox="1">
            <a:spLocks/>
          </p:cNvSpPr>
          <p:nvPr/>
        </p:nvSpPr>
        <p:spPr>
          <a:xfrm>
            <a:off x="709761" y="358593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97DA8271-034D-3B5F-121E-85BAB27B2E3E}"/>
              </a:ext>
            </a:extLst>
          </p:cNvPr>
          <p:cNvSpPr txBox="1">
            <a:spLocks/>
          </p:cNvSpPr>
          <p:nvPr/>
        </p:nvSpPr>
        <p:spPr>
          <a:xfrm>
            <a:off x="709761" y="286358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03856D5E-34E0-8A53-FACF-62D846EEDFE0}"/>
              </a:ext>
            </a:extLst>
          </p:cNvPr>
          <p:cNvSpPr txBox="1">
            <a:spLocks/>
          </p:cNvSpPr>
          <p:nvPr/>
        </p:nvSpPr>
        <p:spPr>
          <a:xfrm>
            <a:off x="709761" y="232181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Bilder</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56604526-409C-56F8-5A3B-B014C65D091F}"/>
              </a:ext>
            </a:extLst>
          </p:cNvPr>
          <p:cNvSpPr txBox="1">
            <a:spLocks/>
          </p:cNvSpPr>
          <p:nvPr/>
        </p:nvSpPr>
        <p:spPr>
          <a:xfrm>
            <a:off x="709761" y="214122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DD3683EE-3972-B12E-9CE6-B6FFB4C8FA26}"/>
              </a:ext>
            </a:extLst>
          </p:cNvPr>
          <p:cNvSpPr txBox="1">
            <a:spLocks/>
          </p:cNvSpPr>
          <p:nvPr/>
        </p:nvSpPr>
        <p:spPr>
          <a:xfrm>
            <a:off x="709761" y="250240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0D179259-36E4-CD1E-B34C-D558478C644E}"/>
              </a:ext>
            </a:extLst>
          </p:cNvPr>
          <p:cNvSpPr txBox="1">
            <a:spLocks/>
          </p:cNvSpPr>
          <p:nvPr/>
        </p:nvSpPr>
        <p:spPr>
          <a:xfrm>
            <a:off x="709761" y="268299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5" name="Titel 1">
            <a:extLst>
              <a:ext uri="{FF2B5EF4-FFF2-40B4-BE49-F238E27FC236}">
                <a16:creationId xmlns:a16="http://schemas.microsoft.com/office/drawing/2014/main" id="{566F4BA3-8610-A0B0-A8B7-A493EA4B6177}"/>
              </a:ext>
            </a:extLst>
          </p:cNvPr>
          <p:cNvSpPr txBox="1">
            <a:spLocks/>
          </p:cNvSpPr>
          <p:nvPr/>
        </p:nvSpPr>
        <p:spPr>
          <a:xfrm>
            <a:off x="709761" y="1960635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6" name="Titel 1">
            <a:extLst>
              <a:ext uri="{FF2B5EF4-FFF2-40B4-BE49-F238E27FC236}">
                <a16:creationId xmlns:a16="http://schemas.microsoft.com/office/drawing/2014/main" id="{D46FB4AC-E21A-A5F7-A5CB-115F91801713}"/>
              </a:ext>
            </a:extLst>
          </p:cNvPr>
          <p:cNvSpPr txBox="1">
            <a:spLocks/>
          </p:cNvSpPr>
          <p:nvPr/>
        </p:nvSpPr>
        <p:spPr>
          <a:xfrm>
            <a:off x="709761" y="141886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Übergänge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B50B1602-08DD-9265-647D-A80B95BFD637}"/>
              </a:ext>
            </a:extLst>
          </p:cNvPr>
          <p:cNvSpPr txBox="1">
            <a:spLocks/>
          </p:cNvSpPr>
          <p:nvPr/>
        </p:nvSpPr>
        <p:spPr>
          <a:xfrm>
            <a:off x="709761" y="123827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5CA1B071-E3A1-2775-1796-02A212A94C63}"/>
              </a:ext>
            </a:extLst>
          </p:cNvPr>
          <p:cNvSpPr txBox="1">
            <a:spLocks/>
          </p:cNvSpPr>
          <p:nvPr/>
        </p:nvSpPr>
        <p:spPr>
          <a:xfrm>
            <a:off x="709761" y="159945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E12075B0-1298-922B-C324-75602FA90E6F}"/>
              </a:ext>
            </a:extLst>
          </p:cNvPr>
          <p:cNvSpPr txBox="1">
            <a:spLocks/>
          </p:cNvSpPr>
          <p:nvPr/>
        </p:nvSpPr>
        <p:spPr>
          <a:xfrm>
            <a:off x="709761" y="178004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0" name="Titel 1">
            <a:extLst>
              <a:ext uri="{FF2B5EF4-FFF2-40B4-BE49-F238E27FC236}">
                <a16:creationId xmlns:a16="http://schemas.microsoft.com/office/drawing/2014/main" id="{52BB9698-76C5-0A70-6C7A-DC967D3052DF}"/>
              </a:ext>
            </a:extLst>
          </p:cNvPr>
          <p:cNvSpPr txBox="1">
            <a:spLocks/>
          </p:cNvSpPr>
          <p:nvPr/>
        </p:nvSpPr>
        <p:spPr>
          <a:xfrm>
            <a:off x="709761" y="105769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C9DA441F-1D11-6E3B-D481-5022D9005AAC}"/>
              </a:ext>
            </a:extLst>
          </p:cNvPr>
          <p:cNvSpPr txBox="1">
            <a:spLocks/>
          </p:cNvSpPr>
          <p:nvPr/>
        </p:nvSpPr>
        <p:spPr>
          <a:xfrm>
            <a:off x="709761" y="51592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Audios</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9A059E44-62D9-6927-4A05-C0F7534C17B1}"/>
              </a:ext>
            </a:extLst>
          </p:cNvPr>
          <p:cNvSpPr txBox="1">
            <a:spLocks/>
          </p:cNvSpPr>
          <p:nvPr/>
        </p:nvSpPr>
        <p:spPr>
          <a:xfrm>
            <a:off x="709761" y="312389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2FFBB5F3-9C87-630F-8BF4-5A46CB454C72}"/>
              </a:ext>
            </a:extLst>
          </p:cNvPr>
          <p:cNvSpPr txBox="1">
            <a:spLocks/>
          </p:cNvSpPr>
          <p:nvPr/>
        </p:nvSpPr>
        <p:spPr>
          <a:xfrm>
            <a:off x="709761" y="69651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6BAAE8FB-7102-3C3F-6AC2-A478304A8607}"/>
              </a:ext>
            </a:extLst>
          </p:cNvPr>
          <p:cNvSpPr txBox="1">
            <a:spLocks/>
          </p:cNvSpPr>
          <p:nvPr/>
        </p:nvSpPr>
        <p:spPr>
          <a:xfrm>
            <a:off x="709761" y="87710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9CB00503-3B21-88C3-7403-354CD51B07C1}"/>
              </a:ext>
            </a:extLst>
          </p:cNvPr>
          <p:cNvSpPr txBox="1">
            <a:spLocks/>
          </p:cNvSpPr>
          <p:nvPr/>
        </p:nvSpPr>
        <p:spPr>
          <a:xfrm>
            <a:off x="226910" y="146362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Auftrag</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mc:AlternateContent xmlns:mc="http://schemas.openxmlformats.org/markup-compatibility/2006">
        <mc:Choice xmlns:am3d="http://schemas.microsoft.com/office/drawing/2017/model3d" Requires="am3d">
          <p:graphicFrame>
            <p:nvGraphicFramePr>
              <p:cNvPr id="58" name="3D-Modell 57" descr="Sechsseitiger Würfel 19 mm">
                <a:extLst>
                  <a:ext uri="{FF2B5EF4-FFF2-40B4-BE49-F238E27FC236}">
                    <a16:creationId xmlns:a16="http://schemas.microsoft.com/office/drawing/2014/main" id="{6D2AF4E0-FDED-2FDF-132D-CF794C2224E5}"/>
                  </a:ext>
                </a:extLst>
              </p:cNvPr>
              <p:cNvGraphicFramePr>
                <a:graphicFrameLocks noChangeAspect="1"/>
              </p:cNvGraphicFramePr>
              <p:nvPr>
                <p:extLst>
                  <p:ext uri="{D42A27DB-BD31-4B8C-83A1-F6EECF244321}">
                    <p14:modId xmlns:p14="http://schemas.microsoft.com/office/powerpoint/2010/main" val="2628587087"/>
                  </p:ext>
                </p:extLst>
              </p:nvPr>
            </p:nvGraphicFramePr>
            <p:xfrm rot="20405285">
              <a:off x="191062" y="5174850"/>
              <a:ext cx="1355308" cy="1384448"/>
            </p:xfrm>
            <a:graphic>
              <a:graphicData uri="http://schemas.microsoft.com/office/drawing/2017/model3d">
                <am3d:model3d r:embed="rId4">
                  <am3d:spPr>
                    <a:xfrm rot="20405285">
                      <a:off x="0" y="0"/>
                      <a:ext cx="1355308" cy="1384448"/>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5837111" ay="-238305" az="-9093581"/>
                    <am3d:postTrans dx="0" dy="0" dz="0"/>
                  </am3d:trans>
                  <am3d:raster rName="Office3DRenderer" rVer="16.0.8326">
                    <am3d:blip r:embed="rId5"/>
                  </am3d:raster>
                  <am3d:objViewport viewportSz="14390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8" name="3D-Modell 57" descr="Sechsseitiger Würfel 19 mm">
                <a:extLst>
                  <a:ext uri="{FF2B5EF4-FFF2-40B4-BE49-F238E27FC236}">
                    <a16:creationId xmlns:a16="http://schemas.microsoft.com/office/drawing/2014/main" id="{6D2AF4E0-FDED-2FDF-132D-CF794C2224E5}"/>
                  </a:ext>
                </a:extLst>
              </p:cNvPr>
              <p:cNvPicPr>
                <a:picLocks noGrp="1" noRot="1" noChangeAspect="1" noMove="1" noResize="1" noEditPoints="1" noAdjustHandles="1" noChangeArrowheads="1" noChangeShapeType="1" noCrop="1"/>
              </p:cNvPicPr>
              <p:nvPr/>
            </p:nvPicPr>
            <p:blipFill>
              <a:blip r:embed="rId5"/>
              <a:stretch>
                <a:fillRect/>
              </a:stretch>
            </p:blipFill>
            <p:spPr>
              <a:xfrm rot="20405285">
                <a:off x="191062" y="5174850"/>
                <a:ext cx="1355308" cy="1384448"/>
              </a:xfrm>
              <a:prstGeom prst="rect">
                <a:avLst/>
              </a:prstGeom>
            </p:spPr>
          </p:pic>
        </mc:Fallback>
      </mc:AlternateContent>
      <p:sp useBgFill="1">
        <p:nvSpPr>
          <p:cNvPr id="59" name="Rechteck 58">
            <a:extLst>
              <a:ext uri="{FF2B5EF4-FFF2-40B4-BE49-F238E27FC236}">
                <a16:creationId xmlns:a16="http://schemas.microsoft.com/office/drawing/2014/main" id="{D5AB0C6C-19F1-D23B-C2C4-90F1EB7CC6B8}"/>
              </a:ext>
            </a:extLst>
          </p:cNvPr>
          <p:cNvSpPr/>
          <p:nvPr/>
        </p:nvSpPr>
        <p:spPr>
          <a:xfrm>
            <a:off x="-127318" y="-266214"/>
            <a:ext cx="12836431" cy="54473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Ellipse 1">
            <a:extLst>
              <a:ext uri="{FF2B5EF4-FFF2-40B4-BE49-F238E27FC236}">
                <a16:creationId xmlns:a16="http://schemas.microsoft.com/office/drawing/2014/main" id="{E636F0B2-D4A9-8EAF-2050-D7E7833A44DB}"/>
              </a:ext>
            </a:extLst>
          </p:cNvPr>
          <p:cNvSpPr/>
          <p:nvPr/>
        </p:nvSpPr>
        <p:spPr>
          <a:xfrm>
            <a:off x="-11755955" y="-31852936"/>
            <a:ext cx="36000000" cy="36000000"/>
          </a:xfrm>
          <a:prstGeom prst="ellipse">
            <a:avLst/>
          </a:prstGeom>
          <a:gradFill flip="none" rotWithShape="1">
            <a:gsLst>
              <a:gs pos="27000">
                <a:schemeClr val="accent1">
                  <a:lumMod val="28000"/>
                  <a:lumOff val="72000"/>
                </a:schemeClr>
              </a:gs>
              <a:gs pos="74000">
                <a:srgbClr val="FDA2FF"/>
              </a:gs>
              <a:gs pos="83000">
                <a:srgbClr val="FDA2FF"/>
              </a:gs>
              <a:gs pos="100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3" name="Textfeld 22">
            <a:extLst>
              <a:ext uri="{FF2B5EF4-FFF2-40B4-BE49-F238E27FC236}">
                <a16:creationId xmlns:a16="http://schemas.microsoft.com/office/drawing/2014/main" id="{FF489955-5180-B67C-D14E-DB0285A36B3B}"/>
              </a:ext>
            </a:extLst>
          </p:cNvPr>
          <p:cNvSpPr txBox="1">
            <a:spLocks/>
          </p:cNvSpPr>
          <p:nvPr/>
        </p:nvSpPr>
        <p:spPr>
          <a:xfrm>
            <a:off x="1074679" y="269518"/>
            <a:ext cx="10291013" cy="4031873"/>
          </a:xfrm>
          <a:prstGeom prst="rect">
            <a:avLst/>
          </a:prstGeom>
          <a:noFill/>
        </p:spPr>
        <p:txBody>
          <a:bodyPr wrap="square" rtlCol="0">
            <a:spAutoFit/>
          </a:bodyPr>
          <a:lstStyle/>
          <a:p>
            <a:r>
              <a:rPr lang="de-CH" sz="4800" b="1" dirty="0"/>
              <a:t>Audioaufnahmen</a:t>
            </a:r>
            <a:br>
              <a:rPr lang="de-CH" sz="4800" dirty="0"/>
            </a:br>
            <a:r>
              <a:rPr lang="de-CH" sz="4800" dirty="0"/>
              <a:t>Füge Audio-Aufnahmen hinzu, um deine Anleitungen noch verständlicher zu machen.</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3" name="Textfeld 2">
            <a:extLst>
              <a:ext uri="{FF2B5EF4-FFF2-40B4-BE49-F238E27FC236}">
                <a16:creationId xmlns:a16="http://schemas.microsoft.com/office/drawing/2014/main" id="{48B75DC3-D97B-7096-00C3-774BE5ACD56B}"/>
              </a:ext>
            </a:extLst>
          </p:cNvPr>
          <p:cNvSpPr txBox="1">
            <a:spLocks/>
          </p:cNvSpPr>
          <p:nvPr/>
        </p:nvSpPr>
        <p:spPr>
          <a:xfrm>
            <a:off x="-5365920" y="-2877155"/>
            <a:ext cx="10291013" cy="2826306"/>
          </a:xfrm>
          <a:prstGeom prst="roundRect">
            <a:avLst/>
          </a:prstGeom>
          <a:noFill/>
        </p:spPr>
        <p:txBody>
          <a:bodyPr wrap="square" rtlCol="0">
            <a:spAutoFit/>
          </a:bodyPr>
          <a:lstStyle/>
          <a:p>
            <a:r>
              <a:rPr lang="de-CH" sz="3200" b="1" dirty="0"/>
              <a:t>Übergänge</a:t>
            </a:r>
            <a:br>
              <a:rPr lang="de-CH" sz="3200" dirty="0"/>
            </a:br>
            <a:r>
              <a:rPr lang="de-CH" sz="3200" dirty="0"/>
              <a:t>Mit geeigneten Übergängen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5" name="Textfeld 4">
            <a:extLst>
              <a:ext uri="{FF2B5EF4-FFF2-40B4-BE49-F238E27FC236}">
                <a16:creationId xmlns:a16="http://schemas.microsoft.com/office/drawing/2014/main" id="{CFC6CD21-7BE9-0F85-B61A-305FAEC82614}"/>
              </a:ext>
            </a:extLst>
          </p:cNvPr>
          <p:cNvSpPr txBox="1">
            <a:spLocks/>
          </p:cNvSpPr>
          <p:nvPr/>
        </p:nvSpPr>
        <p:spPr>
          <a:xfrm>
            <a:off x="9625860" y="-2765939"/>
            <a:ext cx="10291013" cy="4247317"/>
          </a:xfrm>
          <a:prstGeom prst="rect">
            <a:avLst/>
          </a:prstGeom>
          <a:noFill/>
        </p:spPr>
        <p:txBody>
          <a:bodyPr wrap="square" rtlCol="0">
            <a:spAutoFit/>
          </a:bodyPr>
          <a:lstStyle/>
          <a:p>
            <a:r>
              <a:rPr lang="de-CH" sz="5400" b="1" dirty="0"/>
              <a:t>Videoexport</a:t>
            </a:r>
            <a:br>
              <a:rPr lang="de-CH" sz="5400" dirty="0"/>
            </a:br>
            <a:r>
              <a:rPr lang="de-CH" sz="5400" dirty="0"/>
              <a:t>Speichere deine Anleitung mit passendem Namen als Film.</a:t>
            </a:r>
          </a:p>
          <a:p>
            <a:br>
              <a:rPr kumimoji="0" lang="de-DE" altLang="de-DE" sz="5400" b="0" i="0" u="none" strike="noStrike" cap="none" normalizeH="0" baseline="0" dirty="0">
                <a:ln>
                  <a:noFill/>
                </a:ln>
                <a:solidFill>
                  <a:schemeClr val="tx1"/>
                </a:solidFill>
                <a:effectLst/>
                <a:latin typeface="Arial Unicode MS" panose="020B0604020202020204" pitchFamily="34" charset="-128"/>
              </a:rPr>
            </a:br>
            <a:r>
              <a:rPr kumimoji="0" lang="de-DE" altLang="de-DE" sz="5400" b="0" i="0" u="none" strike="noStrike" cap="none" normalizeH="0" baseline="0" dirty="0">
                <a:ln>
                  <a:noFill/>
                </a:ln>
                <a:solidFill>
                  <a:schemeClr val="tx1"/>
                </a:solidFill>
                <a:effectLst/>
                <a:latin typeface="Arial Unicode MS" panose="020B0604020202020204" pitchFamily="34" charset="-128"/>
              </a:rPr>
              <a:t> </a:t>
            </a:r>
            <a:endParaRPr kumimoji="0" lang="de-DE" altLang="de-DE" sz="9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574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0F8FB1F-83C0-ECD3-964C-5CA102F704E3}"/>
              </a:ext>
            </a:extLst>
          </p:cNvPr>
          <p:cNvSpPr txBox="1">
            <a:spLocks/>
          </p:cNvSpPr>
          <p:nvPr/>
        </p:nvSpPr>
        <p:spPr>
          <a:xfrm>
            <a:off x="1203676" y="-4879504"/>
            <a:ext cx="10812803" cy="3895487"/>
          </a:xfrm>
          <a:prstGeom prst="roundRect">
            <a:avLst>
              <a:gd name="adj" fmla="val 5310"/>
            </a:avLst>
          </a:prstGeom>
          <a:solidFill>
            <a:srgbClr val="038DFC"/>
          </a:solidFill>
        </p:spPr>
        <p:txBody>
          <a:bodyPr wrap="square" rtlCol="0">
            <a:spAutoFit/>
          </a:bodyPr>
          <a:lstStyle/>
          <a:p>
            <a:r>
              <a:rPr lang="de-CH" sz="2000" b="1" dirty="0"/>
              <a:t>Erstelle einen Erklär-Film zur Anleitung deines Spieles!</a:t>
            </a:r>
            <a:br>
              <a:rPr lang="de-CH" sz="2000" dirty="0"/>
            </a:br>
            <a:r>
              <a:rPr lang="de-CH" sz="2000" dirty="0"/>
              <a:t>Versuche den Film folgendermassen zu Strukturieren.</a:t>
            </a:r>
          </a:p>
          <a:p>
            <a:pPr marL="457200" lvl="2"/>
            <a:r>
              <a:rPr kumimoji="0" lang="de-DE" altLang="de-DE" sz="2000" b="0" i="0" u="none" strike="noStrike" cap="none" normalizeH="0" baseline="0" dirty="0">
                <a:ln>
                  <a:noFill/>
                </a:ln>
                <a:solidFill>
                  <a:schemeClr val="tx1"/>
                </a:solidFill>
                <a:effectLst/>
                <a:latin typeface="Arial Unicode MS" panose="020B0604020202020204" pitchFamily="34" charset="-128"/>
              </a:rPr>
              <a:t>	</a:t>
            </a:r>
            <a:r>
              <a:rPr lang="de-DE" altLang="de-DE" sz="2000" dirty="0"/>
              <a:t>- Titel</a:t>
            </a:r>
            <a:br>
              <a:rPr lang="de-DE" altLang="de-DE" sz="2000" dirty="0"/>
            </a:br>
            <a:r>
              <a:rPr lang="de-DE" altLang="de-DE" sz="2000" dirty="0"/>
              <a:t>	- Ziel </a:t>
            </a:r>
            <a:br>
              <a:rPr lang="de-DE" altLang="de-DE" sz="2000" dirty="0"/>
            </a:br>
            <a:r>
              <a:rPr lang="de-DE" altLang="de-DE" sz="2000" dirty="0"/>
              <a:t>	- Materialliste </a:t>
            </a:r>
            <a:br>
              <a:rPr lang="de-DE" altLang="de-DE" sz="2000" dirty="0"/>
            </a:br>
            <a:r>
              <a:rPr lang="de-DE" altLang="de-DE" sz="2000" dirty="0"/>
              <a:t>	- Vorbereitung </a:t>
            </a:r>
            <a:br>
              <a:rPr lang="de-DE" altLang="de-DE" sz="2000" dirty="0"/>
            </a:br>
            <a:r>
              <a:rPr lang="de-DE" altLang="de-DE" sz="2000" dirty="0"/>
              <a:t>	- Spielablauf </a:t>
            </a:r>
          </a:p>
          <a:p>
            <a:pPr marL="457200" lvl="2"/>
            <a:endParaRPr lang="de-DE" altLang="de-DE" sz="2000" dirty="0"/>
          </a:p>
          <a:p>
            <a:pPr marL="571500" indent="-571500">
              <a:buFont typeface="Wingdings" panose="05000000000000000000" pitchFamily="2" charset="2"/>
              <a:buChar char="o"/>
            </a:pPr>
            <a:r>
              <a:rPr lang="de-DE" altLang="de-DE" sz="2000" dirty="0">
                <a:sym typeface="Wingdings" panose="05000000000000000000" pitchFamily="2" charset="2"/>
              </a:rPr>
              <a:t>Gestalte die Folien</a:t>
            </a:r>
          </a:p>
          <a:p>
            <a:pPr marL="571500" indent="-571500">
              <a:buFont typeface="Wingdings" panose="05000000000000000000" pitchFamily="2" charset="2"/>
              <a:buChar char="o"/>
            </a:pPr>
            <a:r>
              <a:rPr lang="de-DE" altLang="de-DE" sz="2000" dirty="0">
                <a:sym typeface="Wingdings" panose="05000000000000000000" pitchFamily="2" charset="2"/>
              </a:rPr>
              <a:t>Verwende spektakuläre Übergänge</a:t>
            </a:r>
          </a:p>
          <a:p>
            <a:pPr marL="571500" indent="-571500">
              <a:buFont typeface="Wingdings" panose="05000000000000000000" pitchFamily="2" charset="2"/>
              <a:buChar char="o"/>
            </a:pPr>
            <a:r>
              <a:rPr lang="de-DE" altLang="de-DE" sz="2000" dirty="0">
                <a:sym typeface="Wingdings" panose="05000000000000000000" pitchFamily="2" charset="2"/>
              </a:rPr>
              <a:t>Vertone deine Anleitung </a:t>
            </a:r>
          </a:p>
          <a:p>
            <a:pPr marL="571500" indent="-571500">
              <a:buFont typeface="Wingdings" panose="05000000000000000000" pitchFamily="2" charset="2"/>
              <a:buChar char="o"/>
            </a:pPr>
            <a:r>
              <a:rPr lang="de-DE" altLang="de-DE" sz="2000" dirty="0"/>
              <a:t>Speichere deine Anleitung mit passendem Namen als Film</a:t>
            </a:r>
          </a:p>
        </p:txBody>
      </p:sp>
      <p:sp useBgFill="1">
        <p:nvSpPr>
          <p:cNvPr id="11" name="Rechteck 10">
            <a:extLst>
              <a:ext uri="{FF2B5EF4-FFF2-40B4-BE49-F238E27FC236}">
                <a16:creationId xmlns:a16="http://schemas.microsoft.com/office/drawing/2014/main" id="{A6D05C03-5A17-2C96-5E13-1C6B162ACFFF}"/>
              </a:ext>
            </a:extLst>
          </p:cNvPr>
          <p:cNvSpPr/>
          <p:nvPr/>
        </p:nvSpPr>
        <p:spPr>
          <a:xfrm>
            <a:off x="-839000" y="5924854"/>
            <a:ext cx="14212389" cy="2806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2" name="Rechteck 11">
            <a:extLst>
              <a:ext uri="{FF2B5EF4-FFF2-40B4-BE49-F238E27FC236}">
                <a16:creationId xmlns:a16="http://schemas.microsoft.com/office/drawing/2014/main" id="{9A83ECB9-1F54-7DD5-3864-4EBBB15D23CD}"/>
              </a:ext>
            </a:extLst>
          </p:cNvPr>
          <p:cNvSpPr/>
          <p:nvPr/>
        </p:nvSpPr>
        <p:spPr>
          <a:xfrm>
            <a:off x="-313509" y="-269216"/>
            <a:ext cx="12836431" cy="42261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a:extLst>
              <a:ext uri="{FF2B5EF4-FFF2-40B4-BE49-F238E27FC236}">
                <a16:creationId xmlns:a16="http://schemas.microsoft.com/office/drawing/2014/main" id="{7FFB145D-57CD-7A95-C63D-7686D27309A5}"/>
              </a:ext>
            </a:extLst>
          </p:cNvPr>
          <p:cNvSpPr txBox="1">
            <a:spLocks/>
          </p:cNvSpPr>
          <p:nvPr/>
        </p:nvSpPr>
        <p:spPr>
          <a:xfrm>
            <a:off x="-11119759" y="-18548964"/>
            <a:ext cx="8122920" cy="3439239"/>
          </a:xfrm>
          <a:prstGeom prst="roundRect">
            <a:avLst/>
          </a:prstGeom>
          <a:solidFill>
            <a:srgbClr val="FDA2FF"/>
          </a:solidFill>
        </p:spPr>
        <p:txBody>
          <a:bodyPr wrap="square" rtlCol="0">
            <a:spAutoFit/>
          </a:bodyPr>
          <a:lstStyle/>
          <a:p>
            <a:r>
              <a:rPr lang="de-CH" sz="2800" b="1" dirty="0"/>
              <a:t>Erstelle einen Film zur Anleitung deines Spieles!</a:t>
            </a:r>
            <a:br>
              <a:rPr lang="de-CH" sz="2800" dirty="0"/>
            </a:br>
            <a:r>
              <a:rPr lang="de-CH" sz="2800" dirty="0"/>
              <a:t>1. Erstelle folgende Folien:</a:t>
            </a:r>
          </a:p>
          <a:p>
            <a:r>
              <a:rPr kumimoji="0" lang="de-DE" altLang="de-DE" sz="2800" b="0" i="0" u="none" strike="noStrike" cap="none" normalizeH="0" baseline="0" dirty="0">
                <a:ln>
                  <a:noFill/>
                </a:ln>
                <a:solidFill>
                  <a:schemeClr val="tx1"/>
                </a:solidFill>
                <a:effectLst/>
                <a:latin typeface="Arial Unicode MS" panose="020B0604020202020204" pitchFamily="34" charset="-128"/>
              </a:rPr>
              <a:t>	- Titelfolie</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Ziel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Materialliste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Vorbereitung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Spielverlauf </a:t>
            </a:r>
            <a:endParaRPr kumimoji="0" lang="de-DE" altLang="de-DE" sz="5400" b="0" i="0" u="none" strike="noStrike" cap="none" normalizeH="0" baseline="0" dirty="0">
              <a:ln>
                <a:noFill/>
              </a:ln>
              <a:solidFill>
                <a:schemeClr val="tx1"/>
              </a:solidFill>
              <a:effectLst/>
              <a:latin typeface="Arial" panose="020B0604020202020204" pitchFamily="34" charset="0"/>
            </a:endParaRPr>
          </a:p>
        </p:txBody>
      </p:sp>
      <p:sp>
        <p:nvSpPr>
          <p:cNvPr id="7" name="Textfeld 6">
            <a:extLst>
              <a:ext uri="{FF2B5EF4-FFF2-40B4-BE49-F238E27FC236}">
                <a16:creationId xmlns:a16="http://schemas.microsoft.com/office/drawing/2014/main" id="{A7CFBA04-C4D8-2FBB-B8E8-6C484F148B45}"/>
              </a:ext>
            </a:extLst>
          </p:cNvPr>
          <p:cNvSpPr txBox="1">
            <a:spLocks/>
          </p:cNvSpPr>
          <p:nvPr/>
        </p:nvSpPr>
        <p:spPr>
          <a:xfrm>
            <a:off x="-10108478" y="-14387608"/>
            <a:ext cx="8127278" cy="2554545"/>
          </a:xfrm>
          <a:prstGeom prst="rect">
            <a:avLst/>
          </a:prstGeom>
          <a:solidFill>
            <a:srgbClr val="FDA2FF"/>
          </a:solidFill>
        </p:spPr>
        <p:txBody>
          <a:bodyPr wrap="square" rtlCol="0">
            <a:spAutoFit/>
          </a:bodyPr>
          <a:lstStyle>
            <a:defPPr>
              <a:defRPr lang="de-DE"/>
            </a:defPPr>
            <a:lvl1pPr>
              <a:defRPr sz="3200" b="1"/>
            </a:lvl1pPr>
          </a:lstStyle>
          <a:p>
            <a:r>
              <a:rPr lang="de-CH" dirty="0"/>
              <a:t>Bilder / Illustrationen</a:t>
            </a:r>
            <a:br>
              <a:rPr lang="de-CH" dirty="0"/>
            </a:br>
            <a:r>
              <a:rPr lang="de-CH" dirty="0"/>
              <a:t>2. Lasse Illustrationen und Bilder in deine Folien miteinfliessen!</a:t>
            </a:r>
          </a:p>
          <a:p>
            <a:br>
              <a:rPr lang="de-DE" altLang="de-DE" dirty="0"/>
            </a:br>
            <a:r>
              <a:rPr lang="de-DE" altLang="de-DE" dirty="0"/>
              <a:t> </a:t>
            </a:r>
          </a:p>
        </p:txBody>
      </p:sp>
      <p:sp>
        <p:nvSpPr>
          <p:cNvPr id="8" name="Textfeld 7">
            <a:extLst>
              <a:ext uri="{FF2B5EF4-FFF2-40B4-BE49-F238E27FC236}">
                <a16:creationId xmlns:a16="http://schemas.microsoft.com/office/drawing/2014/main" id="{6C51AC2E-9D9D-F7B4-3339-92D36DA739A9}"/>
              </a:ext>
            </a:extLst>
          </p:cNvPr>
          <p:cNvSpPr txBox="1">
            <a:spLocks/>
          </p:cNvSpPr>
          <p:nvPr/>
        </p:nvSpPr>
        <p:spPr>
          <a:xfrm>
            <a:off x="-10108478" y="-10381725"/>
            <a:ext cx="10291013" cy="2554545"/>
          </a:xfrm>
          <a:prstGeom prst="rect">
            <a:avLst/>
          </a:prstGeom>
          <a:solidFill>
            <a:srgbClr val="FDA2FF"/>
          </a:solidFill>
        </p:spPr>
        <p:txBody>
          <a:bodyPr wrap="square" rtlCol="0">
            <a:spAutoFit/>
          </a:bodyPr>
          <a:lstStyle/>
          <a:p>
            <a:r>
              <a:rPr lang="de-CH" sz="3200" b="1" dirty="0"/>
              <a:t>Übergänge</a:t>
            </a:r>
            <a:br>
              <a:rPr lang="de-CH" sz="3200" dirty="0"/>
            </a:br>
            <a:r>
              <a:rPr lang="de-CH" sz="3200" dirty="0"/>
              <a:t>3. Mit geeigneten Übergängen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9" name="Textfeld 8">
            <a:extLst>
              <a:ext uri="{FF2B5EF4-FFF2-40B4-BE49-F238E27FC236}">
                <a16:creationId xmlns:a16="http://schemas.microsoft.com/office/drawing/2014/main" id="{212CD6A8-5DA3-9775-46BE-8E0F0C59AF6C}"/>
              </a:ext>
            </a:extLst>
          </p:cNvPr>
          <p:cNvSpPr txBox="1">
            <a:spLocks/>
          </p:cNvSpPr>
          <p:nvPr/>
        </p:nvSpPr>
        <p:spPr>
          <a:xfrm>
            <a:off x="-8767014" y="-7035894"/>
            <a:ext cx="10291013" cy="2554545"/>
          </a:xfrm>
          <a:prstGeom prst="rect">
            <a:avLst/>
          </a:prstGeom>
          <a:solidFill>
            <a:srgbClr val="FDA2FF"/>
          </a:solidFill>
        </p:spPr>
        <p:txBody>
          <a:bodyPr wrap="square" rtlCol="0">
            <a:spAutoFit/>
          </a:bodyPr>
          <a:lstStyle/>
          <a:p>
            <a:r>
              <a:rPr lang="de-CH" sz="3200" b="1" dirty="0"/>
              <a:t>Audioaufnahmen</a:t>
            </a:r>
            <a:br>
              <a:rPr lang="de-CH" sz="3200" dirty="0"/>
            </a:br>
            <a:r>
              <a:rPr lang="de-CH" sz="3200" dirty="0"/>
              <a:t>4. Mit geeigneten Übergängen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2" name="Titel 1">
            <a:extLst>
              <a:ext uri="{FF2B5EF4-FFF2-40B4-BE49-F238E27FC236}">
                <a16:creationId xmlns:a16="http://schemas.microsoft.com/office/drawing/2014/main" id="{BCEC9843-3F98-4EF4-D8FF-5AD8AFA1CF2A}"/>
              </a:ext>
            </a:extLst>
          </p:cNvPr>
          <p:cNvSpPr txBox="1">
            <a:spLocks/>
          </p:cNvSpPr>
          <p:nvPr/>
        </p:nvSpPr>
        <p:spPr>
          <a:xfrm>
            <a:off x="761678" y="511950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Videoexport</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3" name="Titel 1">
            <a:extLst>
              <a:ext uri="{FF2B5EF4-FFF2-40B4-BE49-F238E27FC236}">
                <a16:creationId xmlns:a16="http://schemas.microsoft.com/office/drawing/2014/main" id="{DB85FCBD-9931-3DB7-4EE2-0AB016A9184C}"/>
              </a:ext>
            </a:extLst>
          </p:cNvPr>
          <p:cNvSpPr txBox="1">
            <a:spLocks/>
          </p:cNvSpPr>
          <p:nvPr/>
        </p:nvSpPr>
        <p:spPr>
          <a:xfrm>
            <a:off x="761678" y="321885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4" name="Titel 1">
            <a:extLst>
              <a:ext uri="{FF2B5EF4-FFF2-40B4-BE49-F238E27FC236}">
                <a16:creationId xmlns:a16="http://schemas.microsoft.com/office/drawing/2014/main" id="{016A2BBE-B35E-A9D9-470C-7F598AC276F9}"/>
              </a:ext>
            </a:extLst>
          </p:cNvPr>
          <p:cNvSpPr txBox="1">
            <a:spLocks/>
          </p:cNvSpPr>
          <p:nvPr/>
        </p:nvSpPr>
        <p:spPr>
          <a:xfrm>
            <a:off x="761678" y="692539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5" name="Titel 1">
            <a:extLst>
              <a:ext uri="{FF2B5EF4-FFF2-40B4-BE49-F238E27FC236}">
                <a16:creationId xmlns:a16="http://schemas.microsoft.com/office/drawing/2014/main" id="{A6D25EE4-6969-FD79-38F0-900D81D6071C}"/>
              </a:ext>
            </a:extLst>
          </p:cNvPr>
          <p:cNvSpPr txBox="1">
            <a:spLocks/>
          </p:cNvSpPr>
          <p:nvPr/>
        </p:nvSpPr>
        <p:spPr>
          <a:xfrm>
            <a:off x="761678" y="873128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1" name="Titel 1">
            <a:extLst>
              <a:ext uri="{FF2B5EF4-FFF2-40B4-BE49-F238E27FC236}">
                <a16:creationId xmlns:a16="http://schemas.microsoft.com/office/drawing/2014/main" id="{91432518-50C0-E20A-C256-07C6FC1DB235}"/>
              </a:ext>
            </a:extLst>
          </p:cNvPr>
          <p:cNvSpPr txBox="1">
            <a:spLocks/>
          </p:cNvSpPr>
          <p:nvPr/>
        </p:nvSpPr>
        <p:spPr>
          <a:xfrm>
            <a:off x="761678" y="150772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2" name="Titel 1">
            <a:extLst>
              <a:ext uri="{FF2B5EF4-FFF2-40B4-BE49-F238E27FC236}">
                <a16:creationId xmlns:a16="http://schemas.microsoft.com/office/drawing/2014/main" id="{B00EFE9B-FCF3-9EB2-B98B-FAC1E7956D2F}"/>
              </a:ext>
            </a:extLst>
          </p:cNvPr>
          <p:cNvSpPr txBox="1">
            <a:spLocks/>
          </p:cNvSpPr>
          <p:nvPr/>
        </p:nvSpPr>
        <p:spPr>
          <a:xfrm>
            <a:off x="761678" y="-390995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Bilder</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3" name="Titel 1">
            <a:extLst>
              <a:ext uri="{FF2B5EF4-FFF2-40B4-BE49-F238E27FC236}">
                <a16:creationId xmlns:a16="http://schemas.microsoft.com/office/drawing/2014/main" id="{B96CCEDE-4FD6-DFA6-B7A6-8F768EE92B50}"/>
              </a:ext>
            </a:extLst>
          </p:cNvPr>
          <p:cNvSpPr txBox="1">
            <a:spLocks/>
          </p:cNvSpPr>
          <p:nvPr/>
        </p:nvSpPr>
        <p:spPr>
          <a:xfrm>
            <a:off x="761678" y="-571584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4" name="Titel 1">
            <a:extLst>
              <a:ext uri="{FF2B5EF4-FFF2-40B4-BE49-F238E27FC236}">
                <a16:creationId xmlns:a16="http://schemas.microsoft.com/office/drawing/2014/main" id="{8E1D5534-65E3-3CF6-C915-53122ED2C033}"/>
              </a:ext>
            </a:extLst>
          </p:cNvPr>
          <p:cNvSpPr txBox="1">
            <a:spLocks/>
          </p:cNvSpPr>
          <p:nvPr/>
        </p:nvSpPr>
        <p:spPr>
          <a:xfrm>
            <a:off x="761678" y="-210406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5" name="Titel 1">
            <a:extLst>
              <a:ext uri="{FF2B5EF4-FFF2-40B4-BE49-F238E27FC236}">
                <a16:creationId xmlns:a16="http://schemas.microsoft.com/office/drawing/2014/main" id="{48240AE0-5B81-465B-5A84-34EA8A85CC27}"/>
              </a:ext>
            </a:extLst>
          </p:cNvPr>
          <p:cNvSpPr txBox="1">
            <a:spLocks/>
          </p:cNvSpPr>
          <p:nvPr/>
        </p:nvSpPr>
        <p:spPr>
          <a:xfrm>
            <a:off x="761678" y="-29817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6" name="Titel 1">
            <a:extLst>
              <a:ext uri="{FF2B5EF4-FFF2-40B4-BE49-F238E27FC236}">
                <a16:creationId xmlns:a16="http://schemas.microsoft.com/office/drawing/2014/main" id="{F9A70275-570A-4E75-AAAF-33C5FCFE2391}"/>
              </a:ext>
            </a:extLst>
          </p:cNvPr>
          <p:cNvSpPr txBox="1">
            <a:spLocks/>
          </p:cNvSpPr>
          <p:nvPr/>
        </p:nvSpPr>
        <p:spPr>
          <a:xfrm>
            <a:off x="761678" y="-752173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7" name="Titel 1">
            <a:extLst>
              <a:ext uri="{FF2B5EF4-FFF2-40B4-BE49-F238E27FC236}">
                <a16:creationId xmlns:a16="http://schemas.microsoft.com/office/drawing/2014/main" id="{5CFEAADE-AF34-D228-4EC3-8E066513C3DB}"/>
              </a:ext>
            </a:extLst>
          </p:cNvPr>
          <p:cNvSpPr txBox="1">
            <a:spLocks/>
          </p:cNvSpPr>
          <p:nvPr/>
        </p:nvSpPr>
        <p:spPr>
          <a:xfrm>
            <a:off x="761678" y="-1293940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Übergänge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8" name="Titel 1">
            <a:extLst>
              <a:ext uri="{FF2B5EF4-FFF2-40B4-BE49-F238E27FC236}">
                <a16:creationId xmlns:a16="http://schemas.microsoft.com/office/drawing/2014/main" id="{E64C5A31-42A5-25E4-7698-1CA25B1D8856}"/>
              </a:ext>
            </a:extLst>
          </p:cNvPr>
          <p:cNvSpPr txBox="1">
            <a:spLocks/>
          </p:cNvSpPr>
          <p:nvPr/>
        </p:nvSpPr>
        <p:spPr>
          <a:xfrm>
            <a:off x="761678" y="-1474529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9" name="Titel 1">
            <a:extLst>
              <a:ext uri="{FF2B5EF4-FFF2-40B4-BE49-F238E27FC236}">
                <a16:creationId xmlns:a16="http://schemas.microsoft.com/office/drawing/2014/main" id="{9FBAD40D-A993-62F9-972F-F1EFBB255D88}"/>
              </a:ext>
            </a:extLst>
          </p:cNvPr>
          <p:cNvSpPr txBox="1">
            <a:spLocks/>
          </p:cNvSpPr>
          <p:nvPr/>
        </p:nvSpPr>
        <p:spPr>
          <a:xfrm>
            <a:off x="761678" y="-1113351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0" name="Titel 1">
            <a:extLst>
              <a:ext uri="{FF2B5EF4-FFF2-40B4-BE49-F238E27FC236}">
                <a16:creationId xmlns:a16="http://schemas.microsoft.com/office/drawing/2014/main" id="{11F51695-275F-FEF5-4D9D-E0863000B71F}"/>
              </a:ext>
            </a:extLst>
          </p:cNvPr>
          <p:cNvSpPr txBox="1">
            <a:spLocks/>
          </p:cNvSpPr>
          <p:nvPr/>
        </p:nvSpPr>
        <p:spPr>
          <a:xfrm>
            <a:off x="761678" y="-932762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1" name="Titel 1">
            <a:extLst>
              <a:ext uri="{FF2B5EF4-FFF2-40B4-BE49-F238E27FC236}">
                <a16:creationId xmlns:a16="http://schemas.microsoft.com/office/drawing/2014/main" id="{B874E541-0325-55DD-E585-2D2F0E7DC768}"/>
              </a:ext>
            </a:extLst>
          </p:cNvPr>
          <p:cNvSpPr txBox="1">
            <a:spLocks/>
          </p:cNvSpPr>
          <p:nvPr/>
        </p:nvSpPr>
        <p:spPr>
          <a:xfrm>
            <a:off x="761678" y="-1655118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2" name="Titel 1">
            <a:extLst>
              <a:ext uri="{FF2B5EF4-FFF2-40B4-BE49-F238E27FC236}">
                <a16:creationId xmlns:a16="http://schemas.microsoft.com/office/drawing/2014/main" id="{66BED190-D432-C199-307C-B5A42A3561F1}"/>
              </a:ext>
            </a:extLst>
          </p:cNvPr>
          <p:cNvSpPr txBox="1">
            <a:spLocks/>
          </p:cNvSpPr>
          <p:nvPr/>
        </p:nvSpPr>
        <p:spPr>
          <a:xfrm>
            <a:off x="761678" y="-2196885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Audios</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218E4600-28CF-9291-F358-43C0CB6EF33E}"/>
              </a:ext>
            </a:extLst>
          </p:cNvPr>
          <p:cNvSpPr txBox="1">
            <a:spLocks/>
          </p:cNvSpPr>
          <p:nvPr/>
        </p:nvSpPr>
        <p:spPr>
          <a:xfrm>
            <a:off x="761678" y="-2377474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65D6D2F3-567C-8E9F-C703-249D022180BC}"/>
              </a:ext>
            </a:extLst>
          </p:cNvPr>
          <p:cNvSpPr txBox="1">
            <a:spLocks/>
          </p:cNvSpPr>
          <p:nvPr/>
        </p:nvSpPr>
        <p:spPr>
          <a:xfrm>
            <a:off x="761678" y="-2016296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770721E1-F44F-9FA5-C7A3-8C2B8C879E77}"/>
              </a:ext>
            </a:extLst>
          </p:cNvPr>
          <p:cNvSpPr txBox="1">
            <a:spLocks/>
          </p:cNvSpPr>
          <p:nvPr/>
        </p:nvSpPr>
        <p:spPr>
          <a:xfrm>
            <a:off x="761678" y="-1835707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72B49AAA-9D56-E954-AA45-6A43569813B5}"/>
              </a:ext>
            </a:extLst>
          </p:cNvPr>
          <p:cNvSpPr txBox="1">
            <a:spLocks/>
          </p:cNvSpPr>
          <p:nvPr/>
        </p:nvSpPr>
        <p:spPr>
          <a:xfrm>
            <a:off x="278827" y="-2566446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Auftrag</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mc:AlternateContent xmlns:mc="http://schemas.openxmlformats.org/markup-compatibility/2006">
        <mc:Choice xmlns:am3d="http://schemas.microsoft.com/office/drawing/2017/model3d" Requires="am3d">
          <p:graphicFrame>
            <p:nvGraphicFramePr>
              <p:cNvPr id="57" name="3D-Modell 56" descr="Sechsseitiger Würfel 19 mm">
                <a:extLst>
                  <a:ext uri="{FF2B5EF4-FFF2-40B4-BE49-F238E27FC236}">
                    <a16:creationId xmlns:a16="http://schemas.microsoft.com/office/drawing/2014/main" id="{CA766888-F208-672A-1030-4039EC85067B}"/>
                  </a:ext>
                </a:extLst>
              </p:cNvPr>
              <p:cNvGraphicFramePr>
                <a:graphicFrameLocks noChangeAspect="1"/>
              </p:cNvGraphicFramePr>
              <p:nvPr>
                <p:extLst>
                  <p:ext uri="{D42A27DB-BD31-4B8C-83A1-F6EECF244321}">
                    <p14:modId xmlns:p14="http://schemas.microsoft.com/office/powerpoint/2010/main" val="3730274388"/>
                  </p:ext>
                </p:extLst>
              </p:nvPr>
            </p:nvGraphicFramePr>
            <p:xfrm rot="20405285">
              <a:off x="145802" y="5532457"/>
              <a:ext cx="1081398" cy="1046036"/>
            </p:xfrm>
            <a:graphic>
              <a:graphicData uri="http://schemas.microsoft.com/office/drawing/2017/model3d">
                <am3d:model3d r:embed="rId4">
                  <am3d:spPr>
                    <a:xfrm rot="20405285">
                      <a:off x="0" y="0"/>
                      <a:ext cx="1081398" cy="1046036"/>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79182" ay="-532706" az="-12334"/>
                    <am3d:postTrans dx="0" dy="0" dz="0"/>
                  </am3d:trans>
                  <am3d:raster rName="Office3DRenderer" rVer="16.0.8326">
                    <am3d:blip r:embed="rId5"/>
                  </am3d:raster>
                  <am3d:objViewport viewportSz="14390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7" name="3D-Modell 56" descr="Sechsseitiger Würfel 19 mm">
                <a:extLst>
                  <a:ext uri="{FF2B5EF4-FFF2-40B4-BE49-F238E27FC236}">
                    <a16:creationId xmlns:a16="http://schemas.microsoft.com/office/drawing/2014/main" id="{CA766888-F208-672A-1030-4039EC85067B}"/>
                  </a:ext>
                </a:extLst>
              </p:cNvPr>
              <p:cNvPicPr>
                <a:picLocks noGrp="1" noRot="1" noChangeAspect="1" noMove="1" noResize="1" noEditPoints="1" noAdjustHandles="1" noChangeArrowheads="1" noChangeShapeType="1" noCrop="1"/>
              </p:cNvPicPr>
              <p:nvPr/>
            </p:nvPicPr>
            <p:blipFill>
              <a:blip r:embed="rId5"/>
              <a:stretch>
                <a:fillRect/>
              </a:stretch>
            </p:blipFill>
            <p:spPr>
              <a:xfrm rot="20405285">
                <a:off x="145802" y="5532457"/>
                <a:ext cx="1081398" cy="1046036"/>
              </a:xfrm>
              <a:prstGeom prst="rect">
                <a:avLst/>
              </a:prstGeom>
            </p:spPr>
          </p:pic>
        </mc:Fallback>
      </mc:AlternateContent>
      <p:sp useBgFill="1">
        <p:nvSpPr>
          <p:cNvPr id="58" name="Rechteck 57">
            <a:extLst>
              <a:ext uri="{FF2B5EF4-FFF2-40B4-BE49-F238E27FC236}">
                <a16:creationId xmlns:a16="http://schemas.microsoft.com/office/drawing/2014/main" id="{7F46477B-C12D-08BA-BA52-BB37B19C0F67}"/>
              </a:ext>
            </a:extLst>
          </p:cNvPr>
          <p:cNvSpPr/>
          <p:nvPr/>
        </p:nvSpPr>
        <p:spPr>
          <a:xfrm>
            <a:off x="-278324" y="-259846"/>
            <a:ext cx="12836431" cy="54547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Ellipse 3">
            <a:extLst>
              <a:ext uri="{FF2B5EF4-FFF2-40B4-BE49-F238E27FC236}">
                <a16:creationId xmlns:a16="http://schemas.microsoft.com/office/drawing/2014/main" id="{91A9CE07-10EF-5C75-4756-05686A54E2F0}"/>
              </a:ext>
            </a:extLst>
          </p:cNvPr>
          <p:cNvSpPr/>
          <p:nvPr/>
        </p:nvSpPr>
        <p:spPr>
          <a:xfrm rot="5400000">
            <a:off x="-11755955" y="-31852936"/>
            <a:ext cx="36000000" cy="36000000"/>
          </a:xfrm>
          <a:prstGeom prst="ellipse">
            <a:avLst/>
          </a:prstGeom>
          <a:gradFill flip="none" rotWithShape="1">
            <a:gsLst>
              <a:gs pos="27000">
                <a:schemeClr val="accent1">
                  <a:lumMod val="28000"/>
                  <a:lumOff val="72000"/>
                </a:schemeClr>
              </a:gs>
              <a:gs pos="74000">
                <a:srgbClr val="FDA2FF"/>
              </a:gs>
              <a:gs pos="83000">
                <a:srgbClr val="FDA2FF"/>
              </a:gs>
              <a:gs pos="100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extfeld 14">
            <a:extLst>
              <a:ext uri="{FF2B5EF4-FFF2-40B4-BE49-F238E27FC236}">
                <a16:creationId xmlns:a16="http://schemas.microsoft.com/office/drawing/2014/main" id="{3A966967-A0D6-3BD7-0BAD-D01AD977E1AE}"/>
              </a:ext>
            </a:extLst>
          </p:cNvPr>
          <p:cNvSpPr txBox="1">
            <a:spLocks/>
          </p:cNvSpPr>
          <p:nvPr/>
        </p:nvSpPr>
        <p:spPr>
          <a:xfrm>
            <a:off x="1853460" y="962736"/>
            <a:ext cx="10291013" cy="4247317"/>
          </a:xfrm>
          <a:prstGeom prst="rect">
            <a:avLst/>
          </a:prstGeom>
          <a:noFill/>
        </p:spPr>
        <p:txBody>
          <a:bodyPr wrap="square" rtlCol="0">
            <a:spAutoFit/>
          </a:bodyPr>
          <a:lstStyle/>
          <a:p>
            <a:r>
              <a:rPr lang="de-CH" sz="5400" b="1" dirty="0"/>
              <a:t>Videoexport</a:t>
            </a:r>
            <a:br>
              <a:rPr lang="de-CH" sz="5400" dirty="0"/>
            </a:br>
            <a:r>
              <a:rPr lang="de-CH" sz="5400" dirty="0"/>
              <a:t>Speichere deine Anleitung mit passendem Namen als Film.</a:t>
            </a:r>
          </a:p>
          <a:p>
            <a:br>
              <a:rPr kumimoji="0" lang="de-DE" altLang="de-DE" sz="5400" b="0" i="0" u="none" strike="noStrike" cap="none" normalizeH="0" baseline="0" dirty="0">
                <a:ln>
                  <a:noFill/>
                </a:ln>
                <a:solidFill>
                  <a:schemeClr val="tx1"/>
                </a:solidFill>
                <a:effectLst/>
                <a:latin typeface="Arial Unicode MS" panose="020B0604020202020204" pitchFamily="34" charset="-128"/>
              </a:rPr>
            </a:br>
            <a:r>
              <a:rPr kumimoji="0" lang="de-DE" altLang="de-DE" sz="5400" b="0" i="0" u="none" strike="noStrike" cap="none" normalizeH="0" baseline="0" dirty="0">
                <a:ln>
                  <a:noFill/>
                </a:ln>
                <a:solidFill>
                  <a:schemeClr val="tx1"/>
                </a:solidFill>
                <a:effectLst/>
                <a:latin typeface="Arial Unicode MS" panose="020B0604020202020204" pitchFamily="34" charset="-128"/>
              </a:rPr>
              <a:t> </a:t>
            </a:r>
            <a:endParaRPr kumimoji="0" lang="de-DE" altLang="de-DE" sz="9600" b="0" i="0" u="none" strike="noStrike" cap="none" normalizeH="0" baseline="0" dirty="0">
              <a:ln>
                <a:noFill/>
              </a:ln>
              <a:solidFill>
                <a:schemeClr val="tx1"/>
              </a:solidFill>
              <a:effectLst/>
              <a:latin typeface="Arial" panose="020B0604020202020204" pitchFamily="34" charset="0"/>
            </a:endParaRPr>
          </a:p>
        </p:txBody>
      </p:sp>
      <p:sp>
        <p:nvSpPr>
          <p:cNvPr id="2" name="Textfeld 1">
            <a:extLst>
              <a:ext uri="{FF2B5EF4-FFF2-40B4-BE49-F238E27FC236}">
                <a16:creationId xmlns:a16="http://schemas.microsoft.com/office/drawing/2014/main" id="{D6EBC45E-6928-0FAF-A2F8-73E542120C96}"/>
              </a:ext>
            </a:extLst>
          </p:cNvPr>
          <p:cNvSpPr txBox="1">
            <a:spLocks/>
          </p:cNvSpPr>
          <p:nvPr/>
        </p:nvSpPr>
        <p:spPr>
          <a:xfrm>
            <a:off x="-4720937" y="-1655859"/>
            <a:ext cx="10291013" cy="2062103"/>
          </a:xfrm>
          <a:prstGeom prst="rect">
            <a:avLst/>
          </a:prstGeom>
          <a:noFill/>
        </p:spPr>
        <p:txBody>
          <a:bodyPr wrap="square" rtlCol="0">
            <a:spAutoFit/>
          </a:bodyPr>
          <a:lstStyle/>
          <a:p>
            <a:r>
              <a:rPr lang="de-CH" sz="3200" b="1" dirty="0"/>
              <a:t>Audioaufnahmen</a:t>
            </a:r>
            <a:br>
              <a:rPr lang="de-CH" sz="3200" dirty="0"/>
            </a:br>
            <a:r>
              <a:rPr lang="de-CH" sz="3200" dirty="0"/>
              <a:t>Füge Audio-Aufnahmen hinzu, um deine Anleitungen</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5" name="Textfeld 4">
            <a:extLst>
              <a:ext uri="{FF2B5EF4-FFF2-40B4-BE49-F238E27FC236}">
                <a16:creationId xmlns:a16="http://schemas.microsoft.com/office/drawing/2014/main" id="{1DD212EC-0F7A-27A7-C124-1715AC5949B9}"/>
              </a:ext>
            </a:extLst>
          </p:cNvPr>
          <p:cNvSpPr txBox="1">
            <a:spLocks/>
          </p:cNvSpPr>
          <p:nvPr/>
        </p:nvSpPr>
        <p:spPr>
          <a:xfrm>
            <a:off x="-12691805" y="8411915"/>
            <a:ext cx="10812803" cy="783193"/>
          </a:xfrm>
          <a:prstGeom prst="roundRect">
            <a:avLst/>
          </a:prstGeom>
          <a:solidFill>
            <a:srgbClr val="6993F7"/>
          </a:solidFill>
        </p:spPr>
        <p:txBody>
          <a:bodyPr wrap="square" rtlCol="0">
            <a:spAutoFit/>
          </a:bodyPr>
          <a:lstStyle/>
          <a:p>
            <a:pPr marL="987425" lvl="1"/>
            <a:r>
              <a:rPr lang="de-CH" sz="2000" b="1" dirty="0" err="1"/>
              <a:t>Expert:innen-Challenge</a:t>
            </a:r>
            <a:r>
              <a:rPr lang="de-CH" sz="2000" b="1" dirty="0"/>
              <a:t>: </a:t>
            </a:r>
            <a:r>
              <a:rPr lang="de-CH" sz="2000" dirty="0"/>
              <a:t>Schaffst du es, deinen Film mit animierten Titeln und Texten zu gestalten?</a:t>
            </a:r>
            <a:endParaRPr kumimoji="0" lang="de-DE" altLang="de-DE"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0818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418822-CA5B-572F-E3CF-518147800B2A}"/>
              </a:ext>
            </a:extLst>
          </p:cNvPr>
          <p:cNvSpPr>
            <a:spLocks noGrp="1"/>
          </p:cNvSpPr>
          <p:nvPr>
            <p:ph type="ctrTitle"/>
          </p:nvPr>
        </p:nvSpPr>
        <p:spPr>
          <a:xfrm>
            <a:off x="573156" y="1936132"/>
            <a:ext cx="11045687" cy="2180292"/>
          </a:xfrm>
        </p:spPr>
        <p:txBody>
          <a:bodyPr>
            <a:normAutofit fontScale="90000"/>
          </a:bodyPr>
          <a:lstStyle/>
          <a:p>
            <a:r>
              <a:rPr lang="de-CH" sz="16600" dirty="0">
                <a:solidFill>
                  <a:schemeClr val="bg1"/>
                </a:solidFill>
                <a:latin typeface="Phosphate Inline" panose="02000506050000020004" pitchFamily="2" charset="77"/>
                <a:cs typeface="Phosphate Inline" panose="02000506050000020004" pitchFamily="2" charset="77"/>
              </a:rPr>
              <a:t>Spielorama</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16" name="Titel 1">
            <a:extLst>
              <a:ext uri="{FF2B5EF4-FFF2-40B4-BE49-F238E27FC236}">
                <a16:creationId xmlns:a16="http://schemas.microsoft.com/office/drawing/2014/main" id="{36630E2B-1B0C-0058-29D3-B6001EB8C8F2}"/>
              </a:ext>
            </a:extLst>
          </p:cNvPr>
          <p:cNvSpPr txBox="1">
            <a:spLocks/>
          </p:cNvSpPr>
          <p:nvPr/>
        </p:nvSpPr>
        <p:spPr>
          <a:xfrm>
            <a:off x="573156" y="13024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7" name="Titel 1">
            <a:extLst>
              <a:ext uri="{FF2B5EF4-FFF2-40B4-BE49-F238E27FC236}">
                <a16:creationId xmlns:a16="http://schemas.microsoft.com/office/drawing/2014/main" id="{2CFA31B3-208C-C46A-35B5-07D9E98BAF44}"/>
              </a:ext>
            </a:extLst>
          </p:cNvPr>
          <p:cNvSpPr txBox="1">
            <a:spLocks/>
          </p:cNvSpPr>
          <p:nvPr/>
        </p:nvSpPr>
        <p:spPr>
          <a:xfrm>
            <a:off x="573156" y="399867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8" name="Titel 1">
            <a:extLst>
              <a:ext uri="{FF2B5EF4-FFF2-40B4-BE49-F238E27FC236}">
                <a16:creationId xmlns:a16="http://schemas.microsoft.com/office/drawing/2014/main" id="{EC953BCB-71FF-A1DB-E97D-A5BB61CF6FC3}"/>
              </a:ext>
            </a:extLst>
          </p:cNvPr>
          <p:cNvSpPr txBox="1">
            <a:spLocks/>
          </p:cNvSpPr>
          <p:nvPr/>
        </p:nvSpPr>
        <p:spPr>
          <a:xfrm>
            <a:off x="573156" y="554791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9" name="Titel 1">
            <a:extLst>
              <a:ext uri="{FF2B5EF4-FFF2-40B4-BE49-F238E27FC236}">
                <a16:creationId xmlns:a16="http://schemas.microsoft.com/office/drawing/2014/main" id="{EB903185-BBC4-9543-3FFE-535742CB2BB1}"/>
              </a:ext>
            </a:extLst>
          </p:cNvPr>
          <p:cNvSpPr txBox="1">
            <a:spLocks/>
          </p:cNvSpPr>
          <p:nvPr/>
        </p:nvSpPr>
        <p:spPr>
          <a:xfrm>
            <a:off x="573156" y="-16756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6" name="Titel 1">
            <a:extLst>
              <a:ext uri="{FF2B5EF4-FFF2-40B4-BE49-F238E27FC236}">
                <a16:creationId xmlns:a16="http://schemas.microsoft.com/office/drawing/2014/main" id="{A5593C93-489A-4F7B-0313-34166CB2AA37}"/>
              </a:ext>
            </a:extLst>
          </p:cNvPr>
          <p:cNvSpPr txBox="1">
            <a:spLocks/>
          </p:cNvSpPr>
          <p:nvPr/>
        </p:nvSpPr>
        <p:spPr>
          <a:xfrm>
            <a:off x="573156" y="-70933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Material</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7" name="Titel 1">
            <a:extLst>
              <a:ext uri="{FF2B5EF4-FFF2-40B4-BE49-F238E27FC236}">
                <a16:creationId xmlns:a16="http://schemas.microsoft.com/office/drawing/2014/main" id="{155240FA-3D0A-3DC3-D553-6E50E96558E8}"/>
              </a:ext>
            </a:extLst>
          </p:cNvPr>
          <p:cNvSpPr txBox="1">
            <a:spLocks/>
          </p:cNvSpPr>
          <p:nvPr/>
        </p:nvSpPr>
        <p:spPr>
          <a:xfrm>
            <a:off x="573156" y="-88992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04233DE8-51EE-5563-B748-8CC8709E6C48}"/>
              </a:ext>
            </a:extLst>
          </p:cNvPr>
          <p:cNvSpPr txBox="1">
            <a:spLocks/>
          </p:cNvSpPr>
          <p:nvPr/>
        </p:nvSpPr>
        <p:spPr>
          <a:xfrm>
            <a:off x="573156" y="-52874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BF4C22EB-DF10-BA2B-074F-7DC542538561}"/>
              </a:ext>
            </a:extLst>
          </p:cNvPr>
          <p:cNvSpPr txBox="1">
            <a:spLocks/>
          </p:cNvSpPr>
          <p:nvPr/>
        </p:nvSpPr>
        <p:spPr>
          <a:xfrm>
            <a:off x="573156" y="-34815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5AD64DA3-A692-A87B-CBC6-F35EFFCF69A3}"/>
              </a:ext>
            </a:extLst>
          </p:cNvPr>
          <p:cNvSpPr txBox="1">
            <a:spLocks/>
          </p:cNvSpPr>
          <p:nvPr/>
        </p:nvSpPr>
        <p:spPr>
          <a:xfrm>
            <a:off x="573156" y="-107050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BFA8994B-B8E3-36AA-91A9-F07D7EE001F9}"/>
              </a:ext>
            </a:extLst>
          </p:cNvPr>
          <p:cNvSpPr txBox="1">
            <a:spLocks/>
          </p:cNvSpPr>
          <p:nvPr/>
        </p:nvSpPr>
        <p:spPr>
          <a:xfrm>
            <a:off x="573156" y="-161227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Übergänge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00B7331D-2A0C-20B3-6AEC-26D0A98D2572}"/>
              </a:ext>
            </a:extLst>
          </p:cNvPr>
          <p:cNvSpPr txBox="1">
            <a:spLocks/>
          </p:cNvSpPr>
          <p:nvPr/>
        </p:nvSpPr>
        <p:spPr>
          <a:xfrm>
            <a:off x="573156" y="-1792865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107EA20E-A274-C4B2-6DB0-91412BC34851}"/>
              </a:ext>
            </a:extLst>
          </p:cNvPr>
          <p:cNvSpPr txBox="1">
            <a:spLocks/>
          </p:cNvSpPr>
          <p:nvPr/>
        </p:nvSpPr>
        <p:spPr>
          <a:xfrm>
            <a:off x="573156" y="-143168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8AC3CDF2-88B6-4C56-2C8E-B6A3023E3B4C}"/>
              </a:ext>
            </a:extLst>
          </p:cNvPr>
          <p:cNvSpPr txBox="1">
            <a:spLocks/>
          </p:cNvSpPr>
          <p:nvPr/>
        </p:nvSpPr>
        <p:spPr>
          <a:xfrm>
            <a:off x="573156" y="-125109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5" name="Titel 1">
            <a:extLst>
              <a:ext uri="{FF2B5EF4-FFF2-40B4-BE49-F238E27FC236}">
                <a16:creationId xmlns:a16="http://schemas.microsoft.com/office/drawing/2014/main" id="{87E7F54A-8C31-8F73-2EA3-26CD6CF78C1C}"/>
              </a:ext>
            </a:extLst>
          </p:cNvPr>
          <p:cNvSpPr txBox="1">
            <a:spLocks/>
          </p:cNvSpPr>
          <p:nvPr/>
        </p:nvSpPr>
        <p:spPr>
          <a:xfrm>
            <a:off x="573156" y="-197345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6" name="Titel 1">
            <a:extLst>
              <a:ext uri="{FF2B5EF4-FFF2-40B4-BE49-F238E27FC236}">
                <a16:creationId xmlns:a16="http://schemas.microsoft.com/office/drawing/2014/main" id="{B7F1403B-883B-A4CD-8357-46D5704325CD}"/>
              </a:ext>
            </a:extLst>
          </p:cNvPr>
          <p:cNvSpPr txBox="1">
            <a:spLocks/>
          </p:cNvSpPr>
          <p:nvPr/>
        </p:nvSpPr>
        <p:spPr>
          <a:xfrm>
            <a:off x="573156" y="-251522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Audios</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8D099E98-7F81-17B1-8EEE-1B34288DDD80}"/>
              </a:ext>
            </a:extLst>
          </p:cNvPr>
          <p:cNvSpPr txBox="1">
            <a:spLocks/>
          </p:cNvSpPr>
          <p:nvPr/>
        </p:nvSpPr>
        <p:spPr>
          <a:xfrm>
            <a:off x="573156" y="-269581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5063C639-EB08-B615-53A8-1EBAB32FB7EA}"/>
              </a:ext>
            </a:extLst>
          </p:cNvPr>
          <p:cNvSpPr txBox="1">
            <a:spLocks/>
          </p:cNvSpPr>
          <p:nvPr/>
        </p:nvSpPr>
        <p:spPr>
          <a:xfrm>
            <a:off x="573156" y="-233463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2FBF4E74-5412-3584-FC6A-BCE6D20D7044}"/>
              </a:ext>
            </a:extLst>
          </p:cNvPr>
          <p:cNvSpPr txBox="1">
            <a:spLocks/>
          </p:cNvSpPr>
          <p:nvPr/>
        </p:nvSpPr>
        <p:spPr>
          <a:xfrm>
            <a:off x="573156" y="-215404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6" name="Titel 1">
            <a:extLst>
              <a:ext uri="{FF2B5EF4-FFF2-40B4-BE49-F238E27FC236}">
                <a16:creationId xmlns:a16="http://schemas.microsoft.com/office/drawing/2014/main" id="{BA235466-153A-547F-4794-A31A5B92A57B}"/>
              </a:ext>
            </a:extLst>
          </p:cNvPr>
          <p:cNvSpPr txBox="1">
            <a:spLocks/>
          </p:cNvSpPr>
          <p:nvPr/>
        </p:nvSpPr>
        <p:spPr>
          <a:xfrm>
            <a:off x="90305" y="-2884783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Auftrag</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4" name="Ellipse 3">
            <a:extLst>
              <a:ext uri="{FF2B5EF4-FFF2-40B4-BE49-F238E27FC236}">
                <a16:creationId xmlns:a16="http://schemas.microsoft.com/office/drawing/2014/main" id="{31FEA4A6-202E-E845-69F8-3AE73D5B693E}"/>
              </a:ext>
            </a:extLst>
          </p:cNvPr>
          <p:cNvSpPr/>
          <p:nvPr/>
        </p:nvSpPr>
        <p:spPr>
          <a:xfrm>
            <a:off x="-11904001" y="-36000000"/>
            <a:ext cx="36000000" cy="36000000"/>
          </a:xfrm>
          <a:prstGeom prst="ellipse">
            <a:avLst/>
          </a:prstGeom>
          <a:gradFill flip="none" rotWithShape="1">
            <a:gsLst>
              <a:gs pos="27000">
                <a:schemeClr val="accent1">
                  <a:lumMod val="28000"/>
                  <a:lumOff val="72000"/>
                </a:schemeClr>
              </a:gs>
              <a:gs pos="74000">
                <a:srgbClr val="FDA2FF"/>
              </a:gs>
              <a:gs pos="83000">
                <a:srgbClr val="FDA2FF"/>
              </a:gs>
              <a:gs pos="100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 name="Textfeld 2">
            <a:extLst>
              <a:ext uri="{FF2B5EF4-FFF2-40B4-BE49-F238E27FC236}">
                <a16:creationId xmlns:a16="http://schemas.microsoft.com/office/drawing/2014/main" id="{4C06E607-D1FC-4BF6-709B-CB89D505362A}"/>
              </a:ext>
            </a:extLst>
          </p:cNvPr>
          <p:cNvSpPr txBox="1">
            <a:spLocks/>
          </p:cNvSpPr>
          <p:nvPr/>
        </p:nvSpPr>
        <p:spPr>
          <a:xfrm>
            <a:off x="11135992" y="-5916902"/>
            <a:ext cx="8122920" cy="3439239"/>
          </a:xfrm>
          <a:prstGeom prst="roundRect">
            <a:avLst/>
          </a:prstGeom>
          <a:noFill/>
        </p:spPr>
        <p:txBody>
          <a:bodyPr wrap="square" rtlCol="0">
            <a:spAutoFit/>
          </a:bodyPr>
          <a:lstStyle/>
          <a:p>
            <a:r>
              <a:rPr lang="de-CH" sz="2800" b="1" dirty="0"/>
              <a:t>Erstelle einen Film zur Anleitung deines Spieles!</a:t>
            </a:r>
            <a:br>
              <a:rPr lang="de-CH" sz="2800" dirty="0"/>
            </a:br>
            <a:r>
              <a:rPr lang="de-CH" sz="2800" dirty="0"/>
              <a:t>Gestalte dabei folgende Folien:</a:t>
            </a:r>
          </a:p>
          <a:p>
            <a:r>
              <a:rPr kumimoji="0" lang="de-DE" altLang="de-DE" sz="2800" b="0" i="0" u="none" strike="noStrike" cap="none" normalizeH="0" baseline="0" dirty="0">
                <a:ln>
                  <a:noFill/>
                </a:ln>
                <a:solidFill>
                  <a:schemeClr val="tx1"/>
                </a:solidFill>
                <a:effectLst/>
                <a:latin typeface="Arial Unicode MS" panose="020B0604020202020204" pitchFamily="34" charset="-128"/>
              </a:rPr>
              <a:t>	- Titelfolie</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Ziel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Materialliste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Vorbereitung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Spielablauf </a:t>
            </a:r>
            <a:endParaRPr kumimoji="0" lang="de-DE" altLang="de-DE" sz="5400" b="0" i="0" u="none" strike="noStrike" cap="none" normalizeH="0" baseline="0" dirty="0">
              <a:ln>
                <a:noFill/>
              </a:ln>
              <a:solidFill>
                <a:schemeClr val="tx1"/>
              </a:solidFill>
              <a:effectLst/>
              <a:latin typeface="Arial" panose="020B0604020202020204" pitchFamily="34" charset="0"/>
            </a:endParaRPr>
          </a:p>
        </p:txBody>
      </p:sp>
      <p:sp>
        <p:nvSpPr>
          <p:cNvPr id="5" name="Textfeld 4">
            <a:extLst>
              <a:ext uri="{FF2B5EF4-FFF2-40B4-BE49-F238E27FC236}">
                <a16:creationId xmlns:a16="http://schemas.microsoft.com/office/drawing/2014/main" id="{53602E81-BAF4-A44A-01E2-5D4BBBC90A88}"/>
              </a:ext>
            </a:extLst>
          </p:cNvPr>
          <p:cNvSpPr txBox="1">
            <a:spLocks/>
          </p:cNvSpPr>
          <p:nvPr/>
        </p:nvSpPr>
        <p:spPr>
          <a:xfrm>
            <a:off x="806039" y="213713"/>
            <a:ext cx="10812803" cy="3895487"/>
          </a:xfrm>
          <a:prstGeom prst="roundRect">
            <a:avLst>
              <a:gd name="adj" fmla="val 5310"/>
            </a:avLst>
          </a:prstGeom>
          <a:solidFill>
            <a:srgbClr val="038DFC"/>
          </a:solidFill>
        </p:spPr>
        <p:txBody>
          <a:bodyPr wrap="square" lIns="91440" tIns="45720" rIns="91440" bIns="45720" rtlCol="0" anchor="t">
            <a:spAutoFit/>
          </a:bodyPr>
          <a:lstStyle/>
          <a:p>
            <a:r>
              <a:rPr lang="de-CH" sz="2000" b="1" dirty="0"/>
              <a:t>Erstelle einen Erklär-Film zur Anleitung deines Spieles!</a:t>
            </a:r>
            <a:br>
              <a:rPr lang="de-CH" sz="2000" dirty="0"/>
            </a:br>
            <a:r>
              <a:rPr lang="de-CH" sz="2000" dirty="0"/>
              <a:t>Versuche den Film folgendermassen zu strukturieren.</a:t>
            </a:r>
          </a:p>
          <a:p>
            <a:pPr marL="457200" lvl="2"/>
            <a:r>
              <a:rPr kumimoji="0" lang="de-DE" altLang="de-DE" sz="2000" b="0" i="0" u="none" strike="noStrike" cap="none" normalizeH="0" baseline="0" dirty="0">
                <a:ln>
                  <a:noFill/>
                </a:ln>
                <a:solidFill>
                  <a:schemeClr val="tx1"/>
                </a:solidFill>
                <a:effectLst/>
                <a:latin typeface="Arial Unicode MS" panose="020B0604020202020204" pitchFamily="34" charset="-128"/>
              </a:rPr>
              <a:t>	</a:t>
            </a:r>
            <a:r>
              <a:rPr lang="de-DE" altLang="de-DE" sz="2000" dirty="0"/>
              <a:t>- Titel</a:t>
            </a:r>
            <a:br>
              <a:rPr lang="de-DE" altLang="de-DE" sz="2000" dirty="0"/>
            </a:br>
            <a:r>
              <a:rPr lang="de-DE" altLang="de-DE" sz="2000" dirty="0"/>
              <a:t>	- Ziel </a:t>
            </a:r>
            <a:br>
              <a:rPr lang="de-DE" altLang="de-DE" sz="2000" dirty="0"/>
            </a:br>
            <a:r>
              <a:rPr lang="de-DE" altLang="de-DE" sz="2000" dirty="0"/>
              <a:t>	- Materialliste </a:t>
            </a:r>
            <a:br>
              <a:rPr lang="de-DE" altLang="de-DE" sz="2000" dirty="0"/>
            </a:br>
            <a:r>
              <a:rPr lang="de-DE" altLang="de-DE" sz="2000" dirty="0"/>
              <a:t>	- Vorbereitung </a:t>
            </a:r>
            <a:br>
              <a:rPr lang="de-DE" altLang="de-DE" sz="2000" dirty="0"/>
            </a:br>
            <a:r>
              <a:rPr lang="de-DE" altLang="de-DE" sz="2000" dirty="0"/>
              <a:t>	- Spielablauf </a:t>
            </a:r>
          </a:p>
          <a:p>
            <a:pPr marL="457200" lvl="2"/>
            <a:endParaRPr lang="de-DE" altLang="de-DE" sz="2000" dirty="0"/>
          </a:p>
          <a:p>
            <a:pPr marL="571500" indent="-571500">
              <a:buFont typeface="Wingdings" panose="05000000000000000000" pitchFamily="2" charset="2"/>
              <a:buChar char="o"/>
            </a:pPr>
            <a:r>
              <a:rPr lang="de-DE" altLang="de-DE" sz="2000" dirty="0">
                <a:sym typeface="Wingdings" panose="05000000000000000000" pitchFamily="2" charset="2"/>
              </a:rPr>
              <a:t>Gestalte die Folien.</a:t>
            </a:r>
            <a:endParaRPr lang="de-DE" altLang="de-DE" sz="2000">
              <a:cs typeface="Calibri"/>
            </a:endParaRPr>
          </a:p>
          <a:p>
            <a:pPr marL="571500" indent="-571500">
              <a:buFont typeface="Wingdings" panose="05000000000000000000" pitchFamily="2" charset="2"/>
              <a:buChar char="o"/>
            </a:pPr>
            <a:r>
              <a:rPr lang="de-DE" altLang="de-DE" sz="2000" dirty="0">
                <a:sym typeface="Wingdings" panose="05000000000000000000" pitchFamily="2" charset="2"/>
              </a:rPr>
              <a:t>Verwende spektakuläre Übergänge. (3.3)</a:t>
            </a:r>
            <a:endParaRPr lang="de-DE" altLang="de-DE" sz="2000">
              <a:cs typeface="Calibri" panose="020F0502020204030204"/>
            </a:endParaRPr>
          </a:p>
          <a:p>
            <a:pPr marL="571500" indent="-571500">
              <a:buFont typeface="Wingdings" panose="05000000000000000000" pitchFamily="2" charset="2"/>
              <a:buChar char="o"/>
            </a:pPr>
            <a:r>
              <a:rPr lang="de-DE" altLang="de-DE" sz="2000" dirty="0">
                <a:sym typeface="Wingdings" panose="05000000000000000000" pitchFamily="2" charset="2"/>
              </a:rPr>
              <a:t>Vertone deine Anleitung. (3.1)</a:t>
            </a:r>
            <a:endParaRPr lang="de-DE" altLang="de-DE" sz="2000">
              <a:cs typeface="Calibri" panose="020F0502020204030204"/>
            </a:endParaRPr>
          </a:p>
          <a:p>
            <a:pPr marL="571500" indent="-571500">
              <a:buFont typeface="Wingdings" panose="05000000000000000000" pitchFamily="2" charset="2"/>
              <a:buChar char="o"/>
            </a:pPr>
            <a:r>
              <a:rPr lang="de-DE" altLang="de-DE" sz="2000" dirty="0"/>
              <a:t>Speichere deine Anleitung mit passendem Namen als Film.</a:t>
            </a:r>
            <a:endParaRPr lang="de-DE" altLang="de-DE" sz="2000" dirty="0">
              <a:cs typeface="Calibri" panose="020F0502020204030204"/>
            </a:endParaRPr>
          </a:p>
        </p:txBody>
      </p:sp>
      <p:sp>
        <p:nvSpPr>
          <p:cNvPr id="7" name="Textfeld 6">
            <a:extLst>
              <a:ext uri="{FF2B5EF4-FFF2-40B4-BE49-F238E27FC236}">
                <a16:creationId xmlns:a16="http://schemas.microsoft.com/office/drawing/2014/main" id="{38669EB6-54D0-2BC1-89F7-CDE1C8411224}"/>
              </a:ext>
            </a:extLst>
          </p:cNvPr>
          <p:cNvSpPr txBox="1">
            <a:spLocks/>
          </p:cNvSpPr>
          <p:nvPr/>
        </p:nvSpPr>
        <p:spPr>
          <a:xfrm>
            <a:off x="806038" y="5828087"/>
            <a:ext cx="10812803" cy="442674"/>
          </a:xfrm>
          <a:prstGeom prst="roundRect">
            <a:avLst/>
          </a:prstGeom>
          <a:solidFill>
            <a:srgbClr val="038DFC"/>
          </a:solidFill>
        </p:spPr>
        <p:txBody>
          <a:bodyPr wrap="square" lIns="91440" tIns="45720" rIns="91440" bIns="45720" rtlCol="0" anchor="t">
            <a:spAutoFit/>
          </a:bodyPr>
          <a:lstStyle/>
          <a:p>
            <a:pPr marL="987425" lvl="1"/>
            <a:r>
              <a:rPr lang="de-CH" sz="2000" dirty="0"/>
              <a:t>Schaffst du es, deinen Film mit animierten Titeln und Texten zu gestalten?</a:t>
            </a:r>
            <a:endParaRPr kumimoji="0" lang="de-DE" altLang="de-DE" sz="4400" b="0" i="0" u="none" strike="noStrike" cap="none" normalizeH="0" baseline="0" dirty="0">
              <a:ln>
                <a:noFill/>
              </a:ln>
              <a:solidFill>
                <a:schemeClr val="tx1"/>
              </a:solidFill>
              <a:effectLst/>
              <a:latin typeface="Arial" panose="020B0604020202020204" pitchFamily="34" charset="0"/>
            </a:endParaRPr>
          </a:p>
        </p:txBody>
      </p:sp>
      <p:pic>
        <p:nvPicPr>
          <p:cNvPr id="8" name="Grafik 7" descr="Krone mit einfarbiger Füllung">
            <a:extLst>
              <a:ext uri="{FF2B5EF4-FFF2-40B4-BE49-F238E27FC236}">
                <a16:creationId xmlns:a16="http://schemas.microsoft.com/office/drawing/2014/main" id="{9A626B1B-4337-A5C4-6853-00865C73E0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289" y="5783762"/>
            <a:ext cx="537533" cy="515437"/>
          </a:xfrm>
          <a:prstGeom prst="rect">
            <a:avLst/>
          </a:prstGeom>
        </p:spPr>
      </p:pic>
    </p:spTree>
    <p:extLst>
      <p:ext uri="{BB962C8B-B14F-4D97-AF65-F5344CB8AC3E}">
        <p14:creationId xmlns:p14="http://schemas.microsoft.com/office/powerpoint/2010/main" val="138304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418822-CA5B-572F-E3CF-518147800B2A}"/>
              </a:ext>
            </a:extLst>
          </p:cNvPr>
          <p:cNvSpPr>
            <a:spLocks noGrp="1"/>
          </p:cNvSpPr>
          <p:nvPr>
            <p:ph type="ctrTitle"/>
          </p:nvPr>
        </p:nvSpPr>
        <p:spPr>
          <a:xfrm>
            <a:off x="573156" y="1936132"/>
            <a:ext cx="11045687" cy="2180292"/>
          </a:xfrm>
        </p:spPr>
        <p:txBody>
          <a:bodyPr>
            <a:normAutofit fontScale="90000"/>
          </a:bodyPr>
          <a:lstStyle/>
          <a:p>
            <a:r>
              <a:rPr lang="de-CH" sz="16600" dirty="0">
                <a:solidFill>
                  <a:schemeClr val="bg1"/>
                </a:solidFill>
                <a:latin typeface="Phosphate Inline" panose="02000506050000020004" pitchFamily="2" charset="77"/>
                <a:cs typeface="Phosphate Inline" panose="02000506050000020004" pitchFamily="2" charset="77"/>
              </a:rPr>
              <a:t>Tic </a:t>
            </a:r>
            <a:r>
              <a:rPr lang="de-CH" sz="16600" dirty="0" err="1">
                <a:solidFill>
                  <a:schemeClr val="bg1"/>
                </a:solidFill>
                <a:latin typeface="Phosphate Inline" panose="02000506050000020004" pitchFamily="2" charset="77"/>
                <a:cs typeface="Phosphate Inline" panose="02000506050000020004" pitchFamily="2" charset="77"/>
              </a:rPr>
              <a:t>Tac</a:t>
            </a:r>
            <a:r>
              <a:rPr lang="de-CH" sz="16600" dirty="0">
                <a:solidFill>
                  <a:schemeClr val="bg1"/>
                </a:solidFill>
                <a:latin typeface="Phosphate Inline" panose="02000506050000020004" pitchFamily="2" charset="77"/>
                <a:cs typeface="Phosphate Inline" panose="02000506050000020004" pitchFamily="2" charset="77"/>
              </a:rPr>
              <a:t> Toe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16" name="Titel 1">
            <a:extLst>
              <a:ext uri="{FF2B5EF4-FFF2-40B4-BE49-F238E27FC236}">
                <a16:creationId xmlns:a16="http://schemas.microsoft.com/office/drawing/2014/main" id="{36630E2B-1B0C-0058-29D3-B6001EB8C8F2}"/>
              </a:ext>
            </a:extLst>
          </p:cNvPr>
          <p:cNvSpPr txBox="1">
            <a:spLocks/>
          </p:cNvSpPr>
          <p:nvPr/>
        </p:nvSpPr>
        <p:spPr>
          <a:xfrm>
            <a:off x="573156" y="13024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7" name="Titel 1">
            <a:extLst>
              <a:ext uri="{FF2B5EF4-FFF2-40B4-BE49-F238E27FC236}">
                <a16:creationId xmlns:a16="http://schemas.microsoft.com/office/drawing/2014/main" id="{2CFA31B3-208C-C46A-35B5-07D9E98BAF44}"/>
              </a:ext>
            </a:extLst>
          </p:cNvPr>
          <p:cNvSpPr txBox="1">
            <a:spLocks/>
          </p:cNvSpPr>
          <p:nvPr/>
        </p:nvSpPr>
        <p:spPr>
          <a:xfrm>
            <a:off x="573156" y="374202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8" name="Titel 1">
            <a:extLst>
              <a:ext uri="{FF2B5EF4-FFF2-40B4-BE49-F238E27FC236}">
                <a16:creationId xmlns:a16="http://schemas.microsoft.com/office/drawing/2014/main" id="{EC953BCB-71FF-A1DB-E97D-A5BB61CF6FC3}"/>
              </a:ext>
            </a:extLst>
          </p:cNvPr>
          <p:cNvSpPr txBox="1">
            <a:spLocks/>
          </p:cNvSpPr>
          <p:nvPr/>
        </p:nvSpPr>
        <p:spPr>
          <a:xfrm>
            <a:off x="573156" y="554791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19" name="Titel 1">
            <a:extLst>
              <a:ext uri="{FF2B5EF4-FFF2-40B4-BE49-F238E27FC236}">
                <a16:creationId xmlns:a16="http://schemas.microsoft.com/office/drawing/2014/main" id="{EB903185-BBC4-9543-3FFE-535742CB2BB1}"/>
              </a:ext>
            </a:extLst>
          </p:cNvPr>
          <p:cNvSpPr txBox="1">
            <a:spLocks/>
          </p:cNvSpPr>
          <p:nvPr/>
        </p:nvSpPr>
        <p:spPr>
          <a:xfrm>
            <a:off x="573156" y="-16756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6" name="Titel 1">
            <a:extLst>
              <a:ext uri="{FF2B5EF4-FFF2-40B4-BE49-F238E27FC236}">
                <a16:creationId xmlns:a16="http://schemas.microsoft.com/office/drawing/2014/main" id="{A5593C93-489A-4F7B-0313-34166CB2AA37}"/>
              </a:ext>
            </a:extLst>
          </p:cNvPr>
          <p:cNvSpPr txBox="1">
            <a:spLocks/>
          </p:cNvSpPr>
          <p:nvPr/>
        </p:nvSpPr>
        <p:spPr>
          <a:xfrm>
            <a:off x="573156" y="-70933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Material</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7" name="Titel 1">
            <a:extLst>
              <a:ext uri="{FF2B5EF4-FFF2-40B4-BE49-F238E27FC236}">
                <a16:creationId xmlns:a16="http://schemas.microsoft.com/office/drawing/2014/main" id="{155240FA-3D0A-3DC3-D553-6E50E96558E8}"/>
              </a:ext>
            </a:extLst>
          </p:cNvPr>
          <p:cNvSpPr txBox="1">
            <a:spLocks/>
          </p:cNvSpPr>
          <p:nvPr/>
        </p:nvSpPr>
        <p:spPr>
          <a:xfrm>
            <a:off x="573156" y="-88992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04233DE8-51EE-5563-B748-8CC8709E6C48}"/>
              </a:ext>
            </a:extLst>
          </p:cNvPr>
          <p:cNvSpPr txBox="1">
            <a:spLocks/>
          </p:cNvSpPr>
          <p:nvPr/>
        </p:nvSpPr>
        <p:spPr>
          <a:xfrm>
            <a:off x="573156" y="-52874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BF4C22EB-DF10-BA2B-074F-7DC542538561}"/>
              </a:ext>
            </a:extLst>
          </p:cNvPr>
          <p:cNvSpPr txBox="1">
            <a:spLocks/>
          </p:cNvSpPr>
          <p:nvPr/>
        </p:nvSpPr>
        <p:spPr>
          <a:xfrm>
            <a:off x="573156" y="-34815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5AD64DA3-A692-A87B-CBC6-F35EFFCF69A3}"/>
              </a:ext>
            </a:extLst>
          </p:cNvPr>
          <p:cNvSpPr txBox="1">
            <a:spLocks/>
          </p:cNvSpPr>
          <p:nvPr/>
        </p:nvSpPr>
        <p:spPr>
          <a:xfrm>
            <a:off x="573156" y="-107050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BFA8994B-B8E3-36AA-91A9-F07D7EE001F9}"/>
              </a:ext>
            </a:extLst>
          </p:cNvPr>
          <p:cNvSpPr txBox="1">
            <a:spLocks/>
          </p:cNvSpPr>
          <p:nvPr/>
        </p:nvSpPr>
        <p:spPr>
          <a:xfrm>
            <a:off x="573156" y="-161227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00B7331D-2A0C-20B3-6AEC-26D0A98D2572}"/>
              </a:ext>
            </a:extLst>
          </p:cNvPr>
          <p:cNvSpPr txBox="1">
            <a:spLocks/>
          </p:cNvSpPr>
          <p:nvPr/>
        </p:nvSpPr>
        <p:spPr>
          <a:xfrm>
            <a:off x="573156" y="-1792865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107EA20E-A274-C4B2-6DB0-91412BC34851}"/>
              </a:ext>
            </a:extLst>
          </p:cNvPr>
          <p:cNvSpPr txBox="1">
            <a:spLocks/>
          </p:cNvSpPr>
          <p:nvPr/>
        </p:nvSpPr>
        <p:spPr>
          <a:xfrm>
            <a:off x="573156" y="-143168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8AC3CDF2-88B6-4C56-2C8E-B6A3023E3B4C}"/>
              </a:ext>
            </a:extLst>
          </p:cNvPr>
          <p:cNvSpPr txBox="1">
            <a:spLocks/>
          </p:cNvSpPr>
          <p:nvPr/>
        </p:nvSpPr>
        <p:spPr>
          <a:xfrm>
            <a:off x="573156" y="-125109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5" name="Titel 1">
            <a:extLst>
              <a:ext uri="{FF2B5EF4-FFF2-40B4-BE49-F238E27FC236}">
                <a16:creationId xmlns:a16="http://schemas.microsoft.com/office/drawing/2014/main" id="{87E7F54A-8C31-8F73-2EA3-26CD6CF78C1C}"/>
              </a:ext>
            </a:extLst>
          </p:cNvPr>
          <p:cNvSpPr txBox="1">
            <a:spLocks/>
          </p:cNvSpPr>
          <p:nvPr/>
        </p:nvSpPr>
        <p:spPr>
          <a:xfrm>
            <a:off x="573156" y="-197345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6" name="Titel 1">
            <a:extLst>
              <a:ext uri="{FF2B5EF4-FFF2-40B4-BE49-F238E27FC236}">
                <a16:creationId xmlns:a16="http://schemas.microsoft.com/office/drawing/2014/main" id="{B7F1403B-883B-A4CD-8357-46D5704325CD}"/>
              </a:ext>
            </a:extLst>
          </p:cNvPr>
          <p:cNvSpPr txBox="1">
            <a:spLocks/>
          </p:cNvSpPr>
          <p:nvPr/>
        </p:nvSpPr>
        <p:spPr>
          <a:xfrm>
            <a:off x="573156" y="-251522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8D099E98-7F81-17B1-8EEE-1B34288DDD80}"/>
              </a:ext>
            </a:extLst>
          </p:cNvPr>
          <p:cNvSpPr txBox="1">
            <a:spLocks/>
          </p:cNvSpPr>
          <p:nvPr/>
        </p:nvSpPr>
        <p:spPr>
          <a:xfrm>
            <a:off x="573156" y="-269581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5063C639-EB08-B615-53A8-1EBAB32FB7EA}"/>
              </a:ext>
            </a:extLst>
          </p:cNvPr>
          <p:cNvSpPr txBox="1">
            <a:spLocks/>
          </p:cNvSpPr>
          <p:nvPr/>
        </p:nvSpPr>
        <p:spPr>
          <a:xfrm>
            <a:off x="573156" y="-233463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2FBF4E74-5412-3584-FC6A-BCE6D20D7044}"/>
              </a:ext>
            </a:extLst>
          </p:cNvPr>
          <p:cNvSpPr txBox="1">
            <a:spLocks/>
          </p:cNvSpPr>
          <p:nvPr/>
        </p:nvSpPr>
        <p:spPr>
          <a:xfrm>
            <a:off x="573156" y="-215404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6" name="Titel 1">
            <a:extLst>
              <a:ext uri="{FF2B5EF4-FFF2-40B4-BE49-F238E27FC236}">
                <a16:creationId xmlns:a16="http://schemas.microsoft.com/office/drawing/2014/main" id="{BA235466-153A-547F-4794-A31A5B92A57B}"/>
              </a:ext>
            </a:extLst>
          </p:cNvPr>
          <p:cNvSpPr txBox="1">
            <a:spLocks/>
          </p:cNvSpPr>
          <p:nvPr/>
        </p:nvSpPr>
        <p:spPr>
          <a:xfrm>
            <a:off x="90305" y="-2884783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Ziel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4" name="Ellipse 3">
            <a:extLst>
              <a:ext uri="{FF2B5EF4-FFF2-40B4-BE49-F238E27FC236}">
                <a16:creationId xmlns:a16="http://schemas.microsoft.com/office/drawing/2014/main" id="{31FEA4A6-202E-E845-69F8-3AE73D5B693E}"/>
              </a:ext>
            </a:extLst>
          </p:cNvPr>
          <p:cNvSpPr/>
          <p:nvPr/>
        </p:nvSpPr>
        <p:spPr>
          <a:xfrm>
            <a:off x="-11904001" y="-36000000"/>
            <a:ext cx="36000000" cy="36000000"/>
          </a:xfrm>
          <a:prstGeom prst="ellipse">
            <a:avLst/>
          </a:prstGeom>
          <a:gradFill flip="none" rotWithShape="1">
            <a:gsLst>
              <a:gs pos="27000">
                <a:srgbClr val="0E0683"/>
              </a:gs>
              <a:gs pos="64500">
                <a:srgbClr val="C27BE0"/>
              </a:gs>
              <a:gs pos="52000">
                <a:srgbClr val="8654C1"/>
              </a:gs>
              <a:gs pos="83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mc:AlternateContent xmlns:mc="http://schemas.openxmlformats.org/markup-compatibility/2006">
        <mc:Choice xmlns:am3d="http://schemas.microsoft.com/office/drawing/2017/model3d" Requires="am3d">
          <p:graphicFrame>
            <p:nvGraphicFramePr>
              <p:cNvPr id="8" name="3D-Modell 7" descr="Sechsseitiger Würfel 19 mm">
                <a:extLst>
                  <a:ext uri="{FF2B5EF4-FFF2-40B4-BE49-F238E27FC236}">
                    <a16:creationId xmlns:a16="http://schemas.microsoft.com/office/drawing/2014/main" id="{C830B2DD-980F-11D4-35E5-C1F1A9A9F25D}"/>
                  </a:ext>
                </a:extLst>
              </p:cNvPr>
              <p:cNvGraphicFramePr>
                <a:graphicFrameLocks noChangeAspect="1"/>
              </p:cNvGraphicFramePr>
              <p:nvPr>
                <p:extLst>
                  <p:ext uri="{D42A27DB-BD31-4B8C-83A1-F6EECF244321}">
                    <p14:modId xmlns:p14="http://schemas.microsoft.com/office/powerpoint/2010/main" val="1536262469"/>
                  </p:ext>
                </p:extLst>
              </p:nvPr>
            </p:nvGraphicFramePr>
            <p:xfrm rot="20405285">
              <a:off x="128941" y="5240124"/>
              <a:ext cx="1261408" cy="1435226"/>
            </p:xfrm>
            <a:graphic>
              <a:graphicData uri="http://schemas.microsoft.com/office/drawing/2017/model3d">
                <am3d:model3d r:embed="rId6">
                  <am3d:spPr>
                    <a:xfrm rot="20405285">
                      <a:off x="0" y="0"/>
                      <a:ext cx="1261408" cy="1435226"/>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8184182" ay="1990399" az="-9148892"/>
                    <am3d:postTrans dx="0" dy="0" dz="0"/>
                  </am3d:trans>
                  <am3d:raster rName="Office3DRenderer" rVer="16.0.8326">
                    <am3d:blip r:embed="rId7"/>
                  </am3d:raster>
                  <am3d:objViewport viewportSz="14390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Modell 7" descr="Sechsseitiger Würfel 19 mm">
                <a:extLst>
                  <a:ext uri="{FF2B5EF4-FFF2-40B4-BE49-F238E27FC236}">
                    <a16:creationId xmlns:a16="http://schemas.microsoft.com/office/drawing/2014/main" id="{C830B2DD-980F-11D4-35E5-C1F1A9A9F25D}"/>
                  </a:ext>
                </a:extLst>
              </p:cNvPr>
              <p:cNvPicPr>
                <a:picLocks noGrp="1" noRot="1" noChangeAspect="1" noMove="1" noResize="1" noEditPoints="1" noAdjustHandles="1" noChangeArrowheads="1" noChangeShapeType="1" noCrop="1"/>
              </p:cNvPicPr>
              <p:nvPr/>
            </p:nvPicPr>
            <p:blipFill>
              <a:blip r:embed="rId7"/>
              <a:stretch>
                <a:fillRect/>
              </a:stretch>
            </p:blipFill>
            <p:spPr>
              <a:xfrm rot="20405285">
                <a:off x="128941" y="5240124"/>
                <a:ext cx="1261408" cy="1435226"/>
              </a:xfrm>
              <a:prstGeom prst="rect">
                <a:avLst/>
              </a:prstGeom>
            </p:spPr>
          </p:pic>
        </mc:Fallback>
      </mc:AlternateContent>
      <p:pic>
        <p:nvPicPr>
          <p:cNvPr id="9" name="Aufgezeichneter Sound">
            <a:hlinkClick r:id="" action="ppaction://media"/>
            <a:extLst>
              <a:ext uri="{FF2B5EF4-FFF2-40B4-BE49-F238E27FC236}">
                <a16:creationId xmlns:a16="http://schemas.microsoft.com/office/drawing/2014/main" id="{B4772607-44C8-FAD8-CD99-53D21B0C6006}"/>
              </a:ext>
            </a:extLst>
          </p:cNvPr>
          <p:cNvPicPr>
            <a:picLocks noChangeAspect="1"/>
          </p:cNvPicPr>
          <p:nvPr>
            <a:audioFile r:link="rId1"/>
            <p:extLst>
              <p:ext uri="{DAA4B4D4-6D71-4841-9C94-3DE7FCFB9230}">
                <p14:media xmlns:p14="http://schemas.microsoft.com/office/powerpoint/2010/main" r:embed="rId2">
                  <p14:trim st="692" end="811.9251"/>
                </p14:media>
              </p:ext>
            </p:extLst>
          </p:nvPr>
        </p:nvPicPr>
        <p:blipFill>
          <a:blip r:embed="rId8"/>
          <a:stretch>
            <a:fillRect/>
          </a:stretch>
        </p:blipFill>
        <p:spPr>
          <a:xfrm>
            <a:off x="13989685" y="2149591"/>
            <a:ext cx="487363" cy="487363"/>
          </a:xfrm>
          <a:prstGeom prst="rect">
            <a:avLst/>
          </a:prstGeom>
        </p:spPr>
      </p:pic>
      <p:sp>
        <p:nvSpPr>
          <p:cNvPr id="3" name="Textfeld 2">
            <a:extLst>
              <a:ext uri="{FF2B5EF4-FFF2-40B4-BE49-F238E27FC236}">
                <a16:creationId xmlns:a16="http://schemas.microsoft.com/office/drawing/2014/main" id="{8CA1DE1B-6194-585F-49D3-8507A0B4240B}"/>
              </a:ext>
            </a:extLst>
          </p:cNvPr>
          <p:cNvSpPr txBox="1">
            <a:spLocks/>
          </p:cNvSpPr>
          <p:nvPr/>
        </p:nvSpPr>
        <p:spPr>
          <a:xfrm>
            <a:off x="11135992" y="-5887641"/>
            <a:ext cx="8122920" cy="2962513"/>
          </a:xfrm>
          <a:prstGeom prst="roundRect">
            <a:avLst/>
          </a:prstGeom>
          <a:noFill/>
        </p:spPr>
        <p:txBody>
          <a:bodyPr wrap="square" rtlCol="0">
            <a:spAutoFit/>
          </a:bodyPr>
          <a:lstStyle/>
          <a:p>
            <a:r>
              <a:rPr lang="de-DE" sz="4800" dirty="0">
                <a:solidFill>
                  <a:schemeClr val="bg1"/>
                </a:solidFill>
                <a:latin typeface="Arial" panose="020B0604020202020204" pitchFamily="34" charset="0"/>
              </a:rPr>
              <a:t>Drei</a:t>
            </a:r>
            <a:r>
              <a:rPr lang="de-DE" sz="2400" b="0" i="0" dirty="0">
                <a:solidFill>
                  <a:schemeClr val="bg1"/>
                </a:solidFill>
                <a:effectLst/>
                <a:latin typeface="Söhne"/>
              </a:rPr>
              <a:t> </a:t>
            </a:r>
            <a:r>
              <a:rPr lang="de-DE" sz="4800" dirty="0">
                <a:solidFill>
                  <a:schemeClr val="bg1"/>
                </a:solidFill>
                <a:latin typeface="Arial" panose="020B0604020202020204" pitchFamily="34" charset="0"/>
              </a:rPr>
              <a:t>Symbole in einer Linie</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Horizontal</a:t>
            </a:r>
          </a:p>
          <a:p>
            <a:pPr marL="685800" indent="-685800">
              <a:buFont typeface="Arial" panose="020B0604020202020204" pitchFamily="34" charset="0"/>
              <a:buChar char="•"/>
            </a:pPr>
            <a:r>
              <a:rPr lang="de-DE" altLang="de-DE" sz="4000" dirty="0">
                <a:solidFill>
                  <a:schemeClr val="bg1"/>
                </a:solidFill>
                <a:latin typeface="Arial" panose="020B0604020202020204" pitchFamily="34" charset="0"/>
              </a:rPr>
              <a:t>Vertikal </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Diagonal</a:t>
            </a:r>
          </a:p>
        </p:txBody>
      </p:sp>
      <p:sp>
        <p:nvSpPr>
          <p:cNvPr id="7" name="Titel 1">
            <a:extLst>
              <a:ext uri="{FF2B5EF4-FFF2-40B4-BE49-F238E27FC236}">
                <a16:creationId xmlns:a16="http://schemas.microsoft.com/office/drawing/2014/main" id="{4C1A29D4-BB49-2893-1531-5ED87435FD65}"/>
              </a:ext>
            </a:extLst>
          </p:cNvPr>
          <p:cNvSpPr txBox="1">
            <a:spLocks/>
          </p:cNvSpPr>
          <p:nvPr/>
        </p:nvSpPr>
        <p:spPr>
          <a:xfrm>
            <a:off x="573156" y="-309152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err="1">
                <a:ln>
                  <a:solidFill>
                    <a:schemeClr val="bg1"/>
                  </a:solidFill>
                </a:ln>
                <a:solidFill>
                  <a:schemeClr val="bg1"/>
                </a:solidFill>
                <a:latin typeface="Phosphate Inline" panose="02000506050000020004" pitchFamily="2" charset="77"/>
                <a:cs typeface="Phosphate Inline" panose="02000506050000020004" pitchFamily="2" charset="77"/>
              </a:rPr>
              <a:t>Erklärfilm</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10" name="Titel 1">
            <a:extLst>
              <a:ext uri="{FF2B5EF4-FFF2-40B4-BE49-F238E27FC236}">
                <a16:creationId xmlns:a16="http://schemas.microsoft.com/office/drawing/2014/main" id="{BC3E30B5-A123-BB27-1715-63C00B4FD343}"/>
              </a:ext>
            </a:extLst>
          </p:cNvPr>
          <p:cNvSpPr txBox="1">
            <a:spLocks/>
          </p:cNvSpPr>
          <p:nvPr/>
        </p:nvSpPr>
        <p:spPr>
          <a:xfrm>
            <a:off x="573156" y="-327211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200" dirty="0">
                <a:ln>
                  <a:solidFill>
                    <a:schemeClr val="bg1"/>
                  </a:solidFill>
                </a:ln>
                <a:noFill/>
                <a:latin typeface="Phosphate Inline" panose="02000506050000020004" pitchFamily="2" charset="77"/>
              </a:rPr>
              <a:t>für </a:t>
            </a:r>
            <a:r>
              <a:rPr lang="de-CH" sz="16600" dirty="0">
                <a:ln>
                  <a:solidFill>
                    <a:schemeClr val="bg1"/>
                  </a:solidFill>
                </a:ln>
                <a:noFill/>
                <a:latin typeface="Phosphate Inline" panose="02000506050000020004" pitchFamily="2" charset="77"/>
              </a:rPr>
              <a:t>einen</a:t>
            </a:r>
            <a:r>
              <a:rPr lang="de-CH" sz="16200" dirty="0">
                <a:ln>
                  <a:solidFill>
                    <a:schemeClr val="bg1"/>
                  </a:solidFill>
                </a:ln>
                <a:noFill/>
                <a:latin typeface="Phosphate Inline" panose="02000506050000020004" pitchFamily="2" charset="77"/>
              </a:rPr>
              <a:t> </a:t>
            </a:r>
          </a:p>
        </p:txBody>
      </p:sp>
      <p:sp>
        <p:nvSpPr>
          <p:cNvPr id="11" name="Titel 1">
            <a:extLst>
              <a:ext uri="{FF2B5EF4-FFF2-40B4-BE49-F238E27FC236}">
                <a16:creationId xmlns:a16="http://schemas.microsoft.com/office/drawing/2014/main" id="{79AD5FC6-8E1B-104B-02AF-3D2522CE861B}"/>
              </a:ext>
            </a:extLst>
          </p:cNvPr>
          <p:cNvSpPr txBox="1">
            <a:spLocks/>
          </p:cNvSpPr>
          <p:nvPr/>
        </p:nvSpPr>
        <p:spPr>
          <a:xfrm>
            <a:off x="573156" y="-345269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Beispiel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Tree>
    <p:extLst>
      <p:ext uri="{BB962C8B-B14F-4D97-AF65-F5344CB8AC3E}">
        <p14:creationId xmlns:p14="http://schemas.microsoft.com/office/powerpoint/2010/main" val="454041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sndAc>
          <p:stSnd>
            <p:snd r:embed="rId4" name="breeze.wav"/>
          </p:stSnd>
        </p:sndAc>
      </p:transition>
    </mc:Choice>
    <mc:Fallback xmlns="">
      <p:transition spd="slow" advClick="0" advTm="4000">
        <p:fade/>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 fill="hold"/>
                                        <p:tgtEl>
                                          <p:spTgt spid="9"/>
                                        </p:tgtEl>
                                      </p:cBhvr>
                                    </p:cmd>
                                  </p:childTnLst>
                                </p:cTn>
                              </p:par>
                              <p:par>
                                <p:cTn id="7" presetID="26"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80">
                                          <p:stCondLst>
                                            <p:cond delay="0"/>
                                          </p:stCondLst>
                                        </p:cTn>
                                        <p:tgtEl>
                                          <p:spTgt spid="8"/>
                                        </p:tgtEl>
                                      </p:cBhvr>
                                    </p:animEffect>
                                    <p:anim calcmode="lin" valueType="num">
                                      <p:cBhvr>
                                        <p:cTn id="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5" dur="26">
                                          <p:stCondLst>
                                            <p:cond delay="650"/>
                                          </p:stCondLst>
                                        </p:cTn>
                                        <p:tgtEl>
                                          <p:spTgt spid="8"/>
                                        </p:tgtEl>
                                      </p:cBhvr>
                                      <p:to x="100000" y="60000"/>
                                    </p:animScale>
                                    <p:animScale>
                                      <p:cBhvr>
                                        <p:cTn id="16" dur="166" decel="50000">
                                          <p:stCondLst>
                                            <p:cond delay="676"/>
                                          </p:stCondLst>
                                        </p:cTn>
                                        <p:tgtEl>
                                          <p:spTgt spid="8"/>
                                        </p:tgtEl>
                                      </p:cBhvr>
                                      <p:to x="100000" y="100000"/>
                                    </p:animScale>
                                    <p:animScale>
                                      <p:cBhvr>
                                        <p:cTn id="17" dur="26">
                                          <p:stCondLst>
                                            <p:cond delay="1312"/>
                                          </p:stCondLst>
                                        </p:cTn>
                                        <p:tgtEl>
                                          <p:spTgt spid="8"/>
                                        </p:tgtEl>
                                      </p:cBhvr>
                                      <p:to x="100000" y="80000"/>
                                    </p:animScale>
                                    <p:animScale>
                                      <p:cBhvr>
                                        <p:cTn id="18" dur="166" decel="50000">
                                          <p:stCondLst>
                                            <p:cond delay="1338"/>
                                          </p:stCondLst>
                                        </p:cTn>
                                        <p:tgtEl>
                                          <p:spTgt spid="8"/>
                                        </p:tgtEl>
                                      </p:cBhvr>
                                      <p:to x="100000" y="100000"/>
                                    </p:animScale>
                                    <p:animScale>
                                      <p:cBhvr>
                                        <p:cTn id="19" dur="26">
                                          <p:stCondLst>
                                            <p:cond delay="1642"/>
                                          </p:stCondLst>
                                        </p:cTn>
                                        <p:tgtEl>
                                          <p:spTgt spid="8"/>
                                        </p:tgtEl>
                                      </p:cBhvr>
                                      <p:to x="100000" y="90000"/>
                                    </p:animScale>
                                    <p:animScale>
                                      <p:cBhvr>
                                        <p:cTn id="20" dur="166" decel="50000">
                                          <p:stCondLst>
                                            <p:cond delay="1668"/>
                                          </p:stCondLst>
                                        </p:cTn>
                                        <p:tgtEl>
                                          <p:spTgt spid="8"/>
                                        </p:tgtEl>
                                      </p:cBhvr>
                                      <p:to x="100000" y="100000"/>
                                    </p:animScale>
                                    <p:animScale>
                                      <p:cBhvr>
                                        <p:cTn id="21" dur="26">
                                          <p:stCondLst>
                                            <p:cond delay="1808"/>
                                          </p:stCondLst>
                                        </p:cTn>
                                        <p:tgtEl>
                                          <p:spTgt spid="8"/>
                                        </p:tgtEl>
                                      </p:cBhvr>
                                      <p:to x="100000" y="95000"/>
                                    </p:animScale>
                                    <p:animScale>
                                      <p:cBhvr>
                                        <p:cTn id="2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useBgFill="1">
        <p:nvSpPr>
          <p:cNvPr id="12" name="Rechteck 11">
            <a:extLst>
              <a:ext uri="{FF2B5EF4-FFF2-40B4-BE49-F238E27FC236}">
                <a16:creationId xmlns:a16="http://schemas.microsoft.com/office/drawing/2014/main" id="{9A83ECB9-1F54-7DD5-3864-4EBBB15D23CD}"/>
              </a:ext>
            </a:extLst>
          </p:cNvPr>
          <p:cNvSpPr/>
          <p:nvPr/>
        </p:nvSpPr>
        <p:spPr>
          <a:xfrm>
            <a:off x="-313509" y="-269217"/>
            <a:ext cx="12836431" cy="5193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1" name="Rechteck 10">
            <a:extLst>
              <a:ext uri="{FF2B5EF4-FFF2-40B4-BE49-F238E27FC236}">
                <a16:creationId xmlns:a16="http://schemas.microsoft.com/office/drawing/2014/main" id="{A6D05C03-5A17-2C96-5E13-1C6B162ACFFF}"/>
              </a:ext>
            </a:extLst>
          </p:cNvPr>
          <p:cNvSpPr/>
          <p:nvPr/>
        </p:nvSpPr>
        <p:spPr>
          <a:xfrm>
            <a:off x="-1010196" y="6355327"/>
            <a:ext cx="14212389" cy="2806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04B8E9BB-7A92-855C-BF4E-B59B6F812BBB}"/>
              </a:ext>
            </a:extLst>
          </p:cNvPr>
          <p:cNvSpPr txBox="1">
            <a:spLocks/>
          </p:cNvSpPr>
          <p:nvPr/>
        </p:nvSpPr>
        <p:spPr>
          <a:xfrm>
            <a:off x="10286006" y="-5608344"/>
            <a:ext cx="10291013" cy="2554545"/>
          </a:xfrm>
          <a:prstGeom prst="rect">
            <a:avLst/>
          </a:prstGeom>
          <a:solidFill>
            <a:srgbClr val="FDA2FF"/>
          </a:solidFill>
        </p:spPr>
        <p:txBody>
          <a:bodyPr wrap="square" rtlCol="0">
            <a:spAutoFit/>
          </a:bodyPr>
          <a:lstStyle/>
          <a:p>
            <a:r>
              <a:rPr lang="de-CH" sz="3200" b="1" dirty="0"/>
              <a:t>Spielablauf</a:t>
            </a:r>
            <a:br>
              <a:rPr lang="de-CH" sz="3200" dirty="0"/>
            </a:br>
            <a:r>
              <a:rPr lang="de-CH" sz="3200" dirty="0"/>
              <a:t>3. Mit geeigneten </a:t>
            </a:r>
            <a:r>
              <a:rPr lang="de-CH" sz="3200" dirty="0" err="1"/>
              <a:t>Spielablaufn</a:t>
            </a:r>
            <a:r>
              <a:rPr lang="de-CH" sz="3200" dirty="0"/>
              <a:t>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C513BF3A-C901-7C5E-B18F-0697133D56BF}"/>
              </a:ext>
            </a:extLst>
          </p:cNvPr>
          <p:cNvSpPr txBox="1">
            <a:spLocks/>
          </p:cNvSpPr>
          <p:nvPr/>
        </p:nvSpPr>
        <p:spPr>
          <a:xfrm>
            <a:off x="11936768" y="-8109117"/>
            <a:ext cx="10291013" cy="2062103"/>
          </a:xfrm>
          <a:prstGeom prst="rect">
            <a:avLst/>
          </a:prstGeom>
          <a:solidFill>
            <a:srgbClr val="FDA2FF"/>
          </a:solidFill>
        </p:spPr>
        <p:txBody>
          <a:bodyPr wrap="square" rtlCol="0">
            <a:spAutoFit/>
          </a:bodyPr>
          <a:lstStyle/>
          <a:p>
            <a:r>
              <a:rPr lang="de-CH" sz="3200" b="1" dirty="0"/>
              <a:t>Audioaufnahmen</a:t>
            </a:r>
            <a:br>
              <a:rPr lang="de-CH" sz="3200" dirty="0"/>
            </a:br>
            <a:r>
              <a:rPr lang="de-CH" sz="3200" dirty="0"/>
              <a:t>4. Füge Audio-Aufnahmen hinzu, um deine Anleitungen</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7" name="Textfeld 6">
            <a:extLst>
              <a:ext uri="{FF2B5EF4-FFF2-40B4-BE49-F238E27FC236}">
                <a16:creationId xmlns:a16="http://schemas.microsoft.com/office/drawing/2014/main" id="{9F8984C3-A23A-25F5-AA82-59399870D9C2}"/>
              </a:ext>
            </a:extLst>
          </p:cNvPr>
          <p:cNvSpPr txBox="1">
            <a:spLocks/>
          </p:cNvSpPr>
          <p:nvPr/>
        </p:nvSpPr>
        <p:spPr>
          <a:xfrm>
            <a:off x="12966421" y="-10536501"/>
            <a:ext cx="10291013" cy="2062103"/>
          </a:xfrm>
          <a:prstGeom prst="rect">
            <a:avLst/>
          </a:prstGeom>
          <a:solidFill>
            <a:srgbClr val="FDA2FF"/>
          </a:solidFill>
        </p:spPr>
        <p:txBody>
          <a:bodyPr wrap="square" rtlCol="0">
            <a:spAutoFit/>
          </a:bodyPr>
          <a:lstStyle/>
          <a:p>
            <a:r>
              <a:rPr lang="de-CH" sz="3200" b="1" dirty="0"/>
              <a:t>Videoexport</a:t>
            </a:r>
            <a:br>
              <a:rPr lang="de-CH" sz="3200" dirty="0"/>
            </a:br>
            <a:r>
              <a:rPr lang="de-CH" sz="3200" dirty="0"/>
              <a:t>5. Speichere deine Anleitung mit passendem Namen als Film</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9" name="3D-Modell 8" descr="Sechsseitiger Würfel 19 mm">
                <a:extLst>
                  <a:ext uri="{FF2B5EF4-FFF2-40B4-BE49-F238E27FC236}">
                    <a16:creationId xmlns:a16="http://schemas.microsoft.com/office/drawing/2014/main" id="{76C833D4-62F8-6A76-E2FF-669E138B90A3}"/>
                  </a:ext>
                </a:extLst>
              </p:cNvPr>
              <p:cNvGraphicFramePr>
                <a:graphicFrameLocks noChangeAspect="1"/>
              </p:cNvGraphicFramePr>
              <p:nvPr>
                <p:extLst>
                  <p:ext uri="{D42A27DB-BD31-4B8C-83A1-F6EECF244321}">
                    <p14:modId xmlns:p14="http://schemas.microsoft.com/office/powerpoint/2010/main" val="3456221246"/>
                  </p:ext>
                </p:extLst>
              </p:nvPr>
            </p:nvGraphicFramePr>
            <p:xfrm rot="20405285">
              <a:off x="314358" y="5333408"/>
              <a:ext cx="1108716" cy="1067332"/>
            </p:xfrm>
            <a:graphic>
              <a:graphicData uri="http://schemas.microsoft.com/office/drawing/2017/model3d">
                <am3d:model3d r:embed="rId10">
                  <am3d:spPr>
                    <a:xfrm rot="20405285">
                      <a:off x="0" y="0"/>
                      <a:ext cx="1108716" cy="1067332"/>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428544" ay="4638732" az="10381883"/>
                    <am3d:postTrans dx="0" dy="0" dz="0"/>
                  </am3d:trans>
                  <am3d:raster rName="Office3DRenderer" rVer="16.0.8326">
                    <am3d:blip r:embed="rId11"/>
                  </am3d:raster>
                  <am3d:objViewport viewportSz="14390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descr="Sechsseitiger Würfel 19 mm">
                <a:extLst>
                  <a:ext uri="{FF2B5EF4-FFF2-40B4-BE49-F238E27FC236}">
                    <a16:creationId xmlns:a16="http://schemas.microsoft.com/office/drawing/2014/main" id="{76C833D4-62F8-6A76-E2FF-669E138B90A3}"/>
                  </a:ext>
                </a:extLst>
              </p:cNvPr>
              <p:cNvPicPr>
                <a:picLocks noGrp="1" noRot="1" noChangeAspect="1" noMove="1" noResize="1" noEditPoints="1" noAdjustHandles="1" noChangeArrowheads="1" noChangeShapeType="1" noCrop="1"/>
              </p:cNvPicPr>
              <p:nvPr/>
            </p:nvPicPr>
            <p:blipFill>
              <a:blip r:embed="rId11"/>
              <a:stretch>
                <a:fillRect/>
              </a:stretch>
            </p:blipFill>
            <p:spPr>
              <a:xfrm rot="20405285">
                <a:off x="314358" y="5333408"/>
                <a:ext cx="1108716" cy="1067332"/>
              </a:xfrm>
              <a:prstGeom prst="rect">
                <a:avLst/>
              </a:prstGeom>
            </p:spPr>
          </p:pic>
        </mc:Fallback>
      </mc:AlternateContent>
      <p:sp>
        <p:nvSpPr>
          <p:cNvPr id="20" name="Titel 1">
            <a:extLst>
              <a:ext uri="{FF2B5EF4-FFF2-40B4-BE49-F238E27FC236}">
                <a16:creationId xmlns:a16="http://schemas.microsoft.com/office/drawing/2014/main" id="{0D08D167-80AA-B6FD-3AFA-082BC4C21D6A}"/>
              </a:ext>
            </a:extLst>
          </p:cNvPr>
          <p:cNvSpPr txBox="1">
            <a:spLocks/>
          </p:cNvSpPr>
          <p:nvPr/>
        </p:nvSpPr>
        <p:spPr>
          <a:xfrm>
            <a:off x="760446" y="356281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Tic </a:t>
            </a:r>
            <a:r>
              <a:rPr lang="de-CH" sz="16600" dirty="0" err="1">
                <a:solidFill>
                  <a:schemeClr val="bg1"/>
                </a:solidFill>
                <a:latin typeface="Phosphate Inline" panose="02000506050000020004" pitchFamily="2" charset="77"/>
                <a:cs typeface="Phosphate Inline" panose="02000506050000020004" pitchFamily="2" charset="77"/>
              </a:rPr>
              <a:t>Tac</a:t>
            </a:r>
            <a:r>
              <a:rPr lang="de-CH" sz="16600" dirty="0">
                <a:solidFill>
                  <a:schemeClr val="bg1"/>
                </a:solidFill>
                <a:latin typeface="Phosphate Inline" panose="02000506050000020004" pitchFamily="2" charset="77"/>
                <a:cs typeface="Phosphate Inline" panose="02000506050000020004" pitchFamily="2" charset="77"/>
              </a:rPr>
              <a:t> Toe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1" name="Titel 1">
            <a:extLst>
              <a:ext uri="{FF2B5EF4-FFF2-40B4-BE49-F238E27FC236}">
                <a16:creationId xmlns:a16="http://schemas.microsoft.com/office/drawing/2014/main" id="{CD941805-6885-6F1B-E789-DDF69A8D2B11}"/>
              </a:ext>
            </a:extLst>
          </p:cNvPr>
          <p:cNvSpPr txBox="1">
            <a:spLocks/>
          </p:cNvSpPr>
          <p:nvPr/>
        </p:nvSpPr>
        <p:spPr>
          <a:xfrm>
            <a:off x="760446" y="3382225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2" name="Titel 1">
            <a:extLst>
              <a:ext uri="{FF2B5EF4-FFF2-40B4-BE49-F238E27FC236}">
                <a16:creationId xmlns:a16="http://schemas.microsoft.com/office/drawing/2014/main" id="{5FB8E985-F0CD-5605-5CAC-3B8439F8DC2E}"/>
              </a:ext>
            </a:extLst>
          </p:cNvPr>
          <p:cNvSpPr txBox="1">
            <a:spLocks/>
          </p:cNvSpPr>
          <p:nvPr/>
        </p:nvSpPr>
        <p:spPr>
          <a:xfrm>
            <a:off x="760446" y="3743403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3" name="Titel 1">
            <a:extLst>
              <a:ext uri="{FF2B5EF4-FFF2-40B4-BE49-F238E27FC236}">
                <a16:creationId xmlns:a16="http://schemas.microsoft.com/office/drawing/2014/main" id="{2A4F722D-8149-1870-A34A-F874BAFD834A}"/>
              </a:ext>
            </a:extLst>
          </p:cNvPr>
          <p:cNvSpPr txBox="1">
            <a:spLocks/>
          </p:cNvSpPr>
          <p:nvPr/>
        </p:nvSpPr>
        <p:spPr>
          <a:xfrm>
            <a:off x="760446" y="3923992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4" name="Titel 1">
            <a:extLst>
              <a:ext uri="{FF2B5EF4-FFF2-40B4-BE49-F238E27FC236}">
                <a16:creationId xmlns:a16="http://schemas.microsoft.com/office/drawing/2014/main" id="{428C39B0-6137-42D6-C26E-3E256722D7F8}"/>
              </a:ext>
            </a:extLst>
          </p:cNvPr>
          <p:cNvSpPr txBox="1">
            <a:spLocks/>
          </p:cNvSpPr>
          <p:nvPr/>
        </p:nvSpPr>
        <p:spPr>
          <a:xfrm>
            <a:off x="760446" y="3201636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5" name="Titel 1">
            <a:extLst>
              <a:ext uri="{FF2B5EF4-FFF2-40B4-BE49-F238E27FC236}">
                <a16:creationId xmlns:a16="http://schemas.microsoft.com/office/drawing/2014/main" id="{F4D42A18-8E4C-58C3-EBD8-2F1A75A1F068}"/>
              </a:ext>
            </a:extLst>
          </p:cNvPr>
          <p:cNvSpPr txBox="1">
            <a:spLocks/>
          </p:cNvSpPr>
          <p:nvPr/>
        </p:nvSpPr>
        <p:spPr>
          <a:xfrm>
            <a:off x="760446" y="2659869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Material</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6" name="Titel 1">
            <a:extLst>
              <a:ext uri="{FF2B5EF4-FFF2-40B4-BE49-F238E27FC236}">
                <a16:creationId xmlns:a16="http://schemas.microsoft.com/office/drawing/2014/main" id="{27E83D8B-AF0F-0C6E-5007-C733166347E9}"/>
              </a:ext>
            </a:extLst>
          </p:cNvPr>
          <p:cNvSpPr txBox="1">
            <a:spLocks/>
          </p:cNvSpPr>
          <p:nvPr/>
        </p:nvSpPr>
        <p:spPr>
          <a:xfrm>
            <a:off x="760446" y="2479280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7" name="Titel 1">
            <a:extLst>
              <a:ext uri="{FF2B5EF4-FFF2-40B4-BE49-F238E27FC236}">
                <a16:creationId xmlns:a16="http://schemas.microsoft.com/office/drawing/2014/main" id="{27911102-5FD9-A601-EC25-E10D7E756850}"/>
              </a:ext>
            </a:extLst>
          </p:cNvPr>
          <p:cNvSpPr txBox="1">
            <a:spLocks/>
          </p:cNvSpPr>
          <p:nvPr/>
        </p:nvSpPr>
        <p:spPr>
          <a:xfrm>
            <a:off x="760446" y="2840458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8" name="Titel 1">
            <a:extLst>
              <a:ext uri="{FF2B5EF4-FFF2-40B4-BE49-F238E27FC236}">
                <a16:creationId xmlns:a16="http://schemas.microsoft.com/office/drawing/2014/main" id="{6FDF255D-FB5A-594A-5ED3-DBD3FABD1ECA}"/>
              </a:ext>
            </a:extLst>
          </p:cNvPr>
          <p:cNvSpPr txBox="1">
            <a:spLocks/>
          </p:cNvSpPr>
          <p:nvPr/>
        </p:nvSpPr>
        <p:spPr>
          <a:xfrm>
            <a:off x="760446" y="3021047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9" name="Titel 1">
            <a:extLst>
              <a:ext uri="{FF2B5EF4-FFF2-40B4-BE49-F238E27FC236}">
                <a16:creationId xmlns:a16="http://schemas.microsoft.com/office/drawing/2014/main" id="{90A55306-2084-F182-E9C5-9D981738F21C}"/>
              </a:ext>
            </a:extLst>
          </p:cNvPr>
          <p:cNvSpPr txBox="1">
            <a:spLocks/>
          </p:cNvSpPr>
          <p:nvPr/>
        </p:nvSpPr>
        <p:spPr>
          <a:xfrm>
            <a:off x="760446" y="2298691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0" name="Titel 1">
            <a:extLst>
              <a:ext uri="{FF2B5EF4-FFF2-40B4-BE49-F238E27FC236}">
                <a16:creationId xmlns:a16="http://schemas.microsoft.com/office/drawing/2014/main" id="{CB53E15D-A6A9-A8FC-7852-23706A61AF7E}"/>
              </a:ext>
            </a:extLst>
          </p:cNvPr>
          <p:cNvSpPr txBox="1">
            <a:spLocks/>
          </p:cNvSpPr>
          <p:nvPr/>
        </p:nvSpPr>
        <p:spPr>
          <a:xfrm>
            <a:off x="760446" y="175692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1" name="Titel 1">
            <a:extLst>
              <a:ext uri="{FF2B5EF4-FFF2-40B4-BE49-F238E27FC236}">
                <a16:creationId xmlns:a16="http://schemas.microsoft.com/office/drawing/2014/main" id="{C7A43825-982F-E6B5-3D5D-6B4D9E414323}"/>
              </a:ext>
            </a:extLst>
          </p:cNvPr>
          <p:cNvSpPr txBox="1">
            <a:spLocks/>
          </p:cNvSpPr>
          <p:nvPr/>
        </p:nvSpPr>
        <p:spPr>
          <a:xfrm>
            <a:off x="760446" y="1576335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2" name="Titel 1">
            <a:extLst>
              <a:ext uri="{FF2B5EF4-FFF2-40B4-BE49-F238E27FC236}">
                <a16:creationId xmlns:a16="http://schemas.microsoft.com/office/drawing/2014/main" id="{FC9D15B2-863F-0306-4848-197830402991}"/>
              </a:ext>
            </a:extLst>
          </p:cNvPr>
          <p:cNvSpPr txBox="1">
            <a:spLocks/>
          </p:cNvSpPr>
          <p:nvPr/>
        </p:nvSpPr>
        <p:spPr>
          <a:xfrm>
            <a:off x="760446" y="1937513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8D300781-DE41-3445-8A4C-B15BFBF18B53}"/>
              </a:ext>
            </a:extLst>
          </p:cNvPr>
          <p:cNvSpPr txBox="1">
            <a:spLocks/>
          </p:cNvSpPr>
          <p:nvPr/>
        </p:nvSpPr>
        <p:spPr>
          <a:xfrm>
            <a:off x="760446" y="2118102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89876A86-A6CC-AFD1-A899-6CA96EE3F335}"/>
              </a:ext>
            </a:extLst>
          </p:cNvPr>
          <p:cNvSpPr txBox="1">
            <a:spLocks/>
          </p:cNvSpPr>
          <p:nvPr/>
        </p:nvSpPr>
        <p:spPr>
          <a:xfrm>
            <a:off x="760446" y="1395746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D4C00BCD-0EEF-628F-3310-7F021067D686}"/>
              </a:ext>
            </a:extLst>
          </p:cNvPr>
          <p:cNvSpPr txBox="1">
            <a:spLocks/>
          </p:cNvSpPr>
          <p:nvPr/>
        </p:nvSpPr>
        <p:spPr>
          <a:xfrm>
            <a:off x="760446" y="853979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97D72C61-F6BE-228E-7DB9-4E8D350ED6AE}"/>
              </a:ext>
            </a:extLst>
          </p:cNvPr>
          <p:cNvSpPr txBox="1">
            <a:spLocks/>
          </p:cNvSpPr>
          <p:nvPr/>
        </p:nvSpPr>
        <p:spPr>
          <a:xfrm>
            <a:off x="760446" y="673390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C6F5A365-1D9B-7811-39EE-33037671D123}"/>
              </a:ext>
            </a:extLst>
          </p:cNvPr>
          <p:cNvSpPr txBox="1">
            <a:spLocks/>
          </p:cNvSpPr>
          <p:nvPr/>
        </p:nvSpPr>
        <p:spPr>
          <a:xfrm>
            <a:off x="760446" y="1034568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8" name="Titel 1">
            <a:extLst>
              <a:ext uri="{FF2B5EF4-FFF2-40B4-BE49-F238E27FC236}">
                <a16:creationId xmlns:a16="http://schemas.microsoft.com/office/drawing/2014/main" id="{6A3F1700-19DE-317D-1B1B-82945EF17225}"/>
              </a:ext>
            </a:extLst>
          </p:cNvPr>
          <p:cNvSpPr txBox="1">
            <a:spLocks/>
          </p:cNvSpPr>
          <p:nvPr/>
        </p:nvSpPr>
        <p:spPr>
          <a:xfrm>
            <a:off x="760446" y="1215157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9" name="Titel 1">
            <a:extLst>
              <a:ext uri="{FF2B5EF4-FFF2-40B4-BE49-F238E27FC236}">
                <a16:creationId xmlns:a16="http://schemas.microsoft.com/office/drawing/2014/main" id="{60512F27-8371-792D-51F1-A03A6CB35109}"/>
              </a:ext>
            </a:extLst>
          </p:cNvPr>
          <p:cNvSpPr txBox="1">
            <a:spLocks/>
          </p:cNvSpPr>
          <p:nvPr/>
        </p:nvSpPr>
        <p:spPr>
          <a:xfrm>
            <a:off x="277595" y="4844177"/>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Ziel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3" name="Ellipse 2">
            <a:extLst>
              <a:ext uri="{FF2B5EF4-FFF2-40B4-BE49-F238E27FC236}">
                <a16:creationId xmlns:a16="http://schemas.microsoft.com/office/drawing/2014/main" id="{DA2705CB-770D-0198-0D99-5F19DB110015}"/>
              </a:ext>
            </a:extLst>
          </p:cNvPr>
          <p:cNvSpPr/>
          <p:nvPr/>
        </p:nvSpPr>
        <p:spPr>
          <a:xfrm rot="5400000">
            <a:off x="-11736361" y="-32081618"/>
            <a:ext cx="36000000" cy="36000000"/>
          </a:xfrm>
          <a:prstGeom prst="ellipse">
            <a:avLst/>
          </a:prstGeom>
          <a:gradFill flip="none" rotWithShape="1">
            <a:gsLst>
              <a:gs pos="27000">
                <a:srgbClr val="0E0683"/>
              </a:gs>
              <a:gs pos="64500">
                <a:srgbClr val="C27BE0"/>
              </a:gs>
              <a:gs pos="52000">
                <a:srgbClr val="8654C1"/>
              </a:gs>
              <a:gs pos="83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a:extLst>
              <a:ext uri="{FF2B5EF4-FFF2-40B4-BE49-F238E27FC236}">
                <a16:creationId xmlns:a16="http://schemas.microsoft.com/office/drawing/2014/main" id="{37080395-750E-C767-FFD0-D9E34BB1DEB4}"/>
              </a:ext>
            </a:extLst>
          </p:cNvPr>
          <p:cNvSpPr txBox="1">
            <a:spLocks/>
          </p:cNvSpPr>
          <p:nvPr/>
        </p:nvSpPr>
        <p:spPr>
          <a:xfrm>
            <a:off x="2694190" y="186274"/>
            <a:ext cx="8122920" cy="2962513"/>
          </a:xfrm>
          <a:prstGeom prst="roundRect">
            <a:avLst/>
          </a:prstGeom>
          <a:noFill/>
        </p:spPr>
        <p:txBody>
          <a:bodyPr wrap="square" rtlCol="0">
            <a:spAutoFit/>
          </a:bodyPr>
          <a:lstStyle/>
          <a:p>
            <a:r>
              <a:rPr lang="de-DE" sz="4800" dirty="0">
                <a:solidFill>
                  <a:schemeClr val="bg1"/>
                </a:solidFill>
                <a:latin typeface="Arial" panose="020B0604020202020204" pitchFamily="34" charset="0"/>
              </a:rPr>
              <a:t>Drei</a:t>
            </a:r>
            <a:r>
              <a:rPr lang="de-DE" sz="2400" b="0" i="0" dirty="0">
                <a:solidFill>
                  <a:schemeClr val="bg1"/>
                </a:solidFill>
                <a:effectLst/>
                <a:latin typeface="Söhne"/>
              </a:rPr>
              <a:t> </a:t>
            </a:r>
            <a:r>
              <a:rPr lang="de-DE" sz="4800" dirty="0">
                <a:solidFill>
                  <a:schemeClr val="bg1"/>
                </a:solidFill>
                <a:latin typeface="Arial" panose="020B0604020202020204" pitchFamily="34" charset="0"/>
              </a:rPr>
              <a:t>Symbole in einer Linie</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Horizontal</a:t>
            </a:r>
          </a:p>
          <a:p>
            <a:pPr marL="685800" indent="-685800">
              <a:buFont typeface="Arial" panose="020B0604020202020204" pitchFamily="34" charset="0"/>
              <a:buChar char="•"/>
            </a:pPr>
            <a:r>
              <a:rPr lang="de-DE" altLang="de-DE" sz="4000" dirty="0">
                <a:solidFill>
                  <a:schemeClr val="bg1"/>
                </a:solidFill>
                <a:latin typeface="Arial" panose="020B0604020202020204" pitchFamily="34" charset="0"/>
              </a:rPr>
              <a:t>Vertikal </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Diagonal</a:t>
            </a:r>
          </a:p>
        </p:txBody>
      </p:sp>
      <p:cxnSp>
        <p:nvCxnSpPr>
          <p:cNvPr id="10" name="Gerader Verbinder 9">
            <a:extLst>
              <a:ext uri="{FF2B5EF4-FFF2-40B4-BE49-F238E27FC236}">
                <a16:creationId xmlns:a16="http://schemas.microsoft.com/office/drawing/2014/main" id="{34C62902-287C-3950-24BB-F5DBAC135DDC}"/>
              </a:ext>
            </a:extLst>
          </p:cNvPr>
          <p:cNvCxnSpPr>
            <a:cxnSpLocks/>
          </p:cNvCxnSpPr>
          <p:nvPr/>
        </p:nvCxnSpPr>
        <p:spPr>
          <a:xfrm>
            <a:off x="6526924" y="1474578"/>
            <a:ext cx="1030014" cy="0"/>
          </a:xfrm>
          <a:prstGeom prst="line">
            <a:avLst/>
          </a:prstGeom>
          <a:ln w="127000">
            <a:solidFill>
              <a:srgbClr val="FDA2FF"/>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B4DC483C-28D6-9335-F0B0-BAD1D323C831}"/>
              </a:ext>
            </a:extLst>
          </p:cNvPr>
          <p:cNvCxnSpPr>
            <a:cxnSpLocks/>
          </p:cNvCxnSpPr>
          <p:nvPr/>
        </p:nvCxnSpPr>
        <p:spPr>
          <a:xfrm>
            <a:off x="6965857" y="1752371"/>
            <a:ext cx="0" cy="574939"/>
          </a:xfrm>
          <a:prstGeom prst="line">
            <a:avLst/>
          </a:prstGeom>
          <a:ln w="127000">
            <a:solidFill>
              <a:srgbClr val="FDA2FF"/>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5FE7F839-3D4A-4A87-8926-63E2A3E636CE}"/>
              </a:ext>
            </a:extLst>
          </p:cNvPr>
          <p:cNvCxnSpPr>
            <a:cxnSpLocks/>
          </p:cNvCxnSpPr>
          <p:nvPr/>
        </p:nvCxnSpPr>
        <p:spPr>
          <a:xfrm flipH="1">
            <a:off x="6734629" y="2491998"/>
            <a:ext cx="612102" cy="477490"/>
          </a:xfrm>
          <a:prstGeom prst="line">
            <a:avLst/>
          </a:prstGeom>
          <a:ln w="127000">
            <a:solidFill>
              <a:srgbClr val="FDA2FF"/>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C06E2A5D-48C4-0CD7-E19D-AAE9220D2D63}"/>
              </a:ext>
            </a:extLst>
          </p:cNvPr>
          <p:cNvSpPr txBox="1">
            <a:spLocks/>
          </p:cNvSpPr>
          <p:nvPr/>
        </p:nvSpPr>
        <p:spPr>
          <a:xfrm>
            <a:off x="10817110" y="-3800032"/>
            <a:ext cx="8127278" cy="3098721"/>
          </a:xfrm>
          <a:prstGeom prst="roundRect">
            <a:avLst/>
          </a:prstGeom>
          <a:noFill/>
        </p:spPr>
        <p:txBody>
          <a:bodyPr wrap="square" rtlCol="0">
            <a:spAutoFit/>
          </a:bodyPr>
          <a:lstStyle>
            <a:defPPr>
              <a:defRPr lang="de-DE"/>
            </a:defPPr>
            <a:lvl1pPr>
              <a:defRPr sz="3200" b="1"/>
            </a:lvl1pPr>
          </a:lstStyle>
          <a:p>
            <a:pPr marL="685800" indent="-415925">
              <a:buFont typeface="Arial" panose="020B0604020202020204" pitchFamily="34" charset="0"/>
              <a:buChar char="•"/>
            </a:pPr>
            <a:r>
              <a:rPr lang="de-DE" sz="4800" dirty="0">
                <a:solidFill>
                  <a:schemeClr val="bg1"/>
                </a:solidFill>
                <a:latin typeface="Arial" panose="020B0604020202020204" pitchFamily="34" charset="0"/>
              </a:rPr>
              <a:t>Stück Papier</a:t>
            </a: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Bleistift</a:t>
            </a:r>
          </a:p>
          <a:p>
            <a:pPr marL="685800" indent="-415925"/>
            <a:endParaRPr lang="de-DE" altLang="de-DE" b="0" dirty="0">
              <a:solidFill>
                <a:schemeClr val="bg1"/>
              </a:solidFill>
              <a:latin typeface="Söhne"/>
            </a:endParaRP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	Zeichne ein 3x3-Gitter</a:t>
            </a:r>
          </a:p>
        </p:txBody>
      </p:sp>
      <p:pic>
        <p:nvPicPr>
          <p:cNvPr id="19" name="Aufgezeichneter Sound">
            <a:hlinkClick r:id="" action="ppaction://media"/>
            <a:extLst>
              <a:ext uri="{FF2B5EF4-FFF2-40B4-BE49-F238E27FC236}">
                <a16:creationId xmlns:a16="http://schemas.microsoft.com/office/drawing/2014/main" id="{B6688952-CFAD-CF3A-4C68-EE9DE01039E0}"/>
              </a:ext>
            </a:extLst>
          </p:cNvPr>
          <p:cNvPicPr>
            <a:picLocks noChangeAspect="1"/>
          </p:cNvPicPr>
          <p:nvPr>
            <a:audioFile r:link="rId1"/>
            <p:extLst>
              <p:ext uri="{DAA4B4D4-6D71-4841-9C94-3DE7FCFB9230}">
                <p14:media xmlns:p14="http://schemas.microsoft.com/office/powerpoint/2010/main" r:embed="rId2">
                  <p14:trim st="1072" end="463.6439"/>
                </p14:media>
              </p:ext>
            </p:extLst>
          </p:nvPr>
        </p:nvPicPr>
        <p:blipFill>
          <a:blip r:embed="rId12"/>
          <a:stretch>
            <a:fillRect/>
          </a:stretch>
        </p:blipFill>
        <p:spPr>
          <a:xfrm>
            <a:off x="20089656" y="1752371"/>
            <a:ext cx="487363" cy="487363"/>
          </a:xfrm>
          <a:prstGeom prst="rect">
            <a:avLst/>
          </a:prstGeom>
        </p:spPr>
      </p:pic>
      <p:pic>
        <p:nvPicPr>
          <p:cNvPr id="21" name="Aufgezeichneter Sound">
            <a:hlinkClick r:id="" action="ppaction://media"/>
            <a:extLst>
              <a:ext uri="{FF2B5EF4-FFF2-40B4-BE49-F238E27FC236}">
                <a16:creationId xmlns:a16="http://schemas.microsoft.com/office/drawing/2014/main" id="{F216D73A-2128-5497-CD0C-A58B3F9FE1B0}"/>
              </a:ext>
            </a:extLst>
          </p:cNvPr>
          <p:cNvPicPr>
            <a:picLocks noChangeAspect="1"/>
          </p:cNvPicPr>
          <p:nvPr>
            <a:audioFile r:link="rId1"/>
            <p:extLst>
              <p:ext uri="{DAA4B4D4-6D71-4841-9C94-3DE7FCFB9230}">
                <p14:media xmlns:p14="http://schemas.microsoft.com/office/powerpoint/2010/main" r:embed="rId3">
                  <p14:trim st="1211"/>
                </p14:media>
              </p:ext>
            </p:extLst>
          </p:nvPr>
        </p:nvPicPr>
        <p:blipFill>
          <a:blip r:embed="rId12"/>
          <a:stretch>
            <a:fillRect/>
          </a:stretch>
        </p:blipFill>
        <p:spPr>
          <a:xfrm>
            <a:off x="18457025" y="4356814"/>
            <a:ext cx="487363" cy="487363"/>
          </a:xfrm>
          <a:prstGeom prst="rect">
            <a:avLst/>
          </a:prstGeom>
        </p:spPr>
      </p:pic>
      <p:pic>
        <p:nvPicPr>
          <p:cNvPr id="22" name="Aufgezeichneter Sound">
            <a:hlinkClick r:id="" action="ppaction://media"/>
            <a:extLst>
              <a:ext uri="{FF2B5EF4-FFF2-40B4-BE49-F238E27FC236}">
                <a16:creationId xmlns:a16="http://schemas.microsoft.com/office/drawing/2014/main" id="{FA0A207F-FA46-56F0-5258-01897019FB6F}"/>
              </a:ext>
            </a:extLst>
          </p:cNvPr>
          <p:cNvPicPr>
            <a:picLocks noChangeAspect="1"/>
          </p:cNvPicPr>
          <p:nvPr>
            <a:audioFile r:link="rId1"/>
            <p:extLst>
              <p:ext uri="{DAA4B4D4-6D71-4841-9C94-3DE7FCFB9230}">
                <p14:media xmlns:p14="http://schemas.microsoft.com/office/powerpoint/2010/main" r:embed="rId4">
                  <p14:trim st="1159"/>
                </p14:media>
              </p:ext>
            </p:extLst>
          </p:nvPr>
        </p:nvPicPr>
        <p:blipFill>
          <a:blip r:embed="rId12"/>
          <a:stretch>
            <a:fillRect/>
          </a:stretch>
        </p:blipFill>
        <p:spPr>
          <a:xfrm>
            <a:off x="15492471" y="4850944"/>
            <a:ext cx="487363" cy="487363"/>
          </a:xfrm>
          <a:prstGeom prst="rect">
            <a:avLst/>
          </a:prstGeom>
        </p:spPr>
      </p:pic>
      <p:pic>
        <p:nvPicPr>
          <p:cNvPr id="23" name="Aufgezeichneter Sound">
            <a:hlinkClick r:id="" action="ppaction://media"/>
            <a:extLst>
              <a:ext uri="{FF2B5EF4-FFF2-40B4-BE49-F238E27FC236}">
                <a16:creationId xmlns:a16="http://schemas.microsoft.com/office/drawing/2014/main" id="{0BD34CD2-CCBF-4D6D-5EA7-6B0FC9F8A337}"/>
              </a:ext>
            </a:extLst>
          </p:cNvPr>
          <p:cNvPicPr>
            <a:picLocks noChangeAspect="1"/>
          </p:cNvPicPr>
          <p:nvPr>
            <a:audioFile r:link="rId1"/>
            <p:extLst>
              <p:ext uri="{DAA4B4D4-6D71-4841-9C94-3DE7FCFB9230}">
                <p14:media xmlns:p14="http://schemas.microsoft.com/office/powerpoint/2010/main" r:embed="rId5">
                  <p14:trim st="1537"/>
                </p14:media>
              </p:ext>
            </p:extLst>
          </p:nvPr>
        </p:nvPicPr>
        <p:blipFill>
          <a:blip r:embed="rId12"/>
          <a:stretch>
            <a:fillRect/>
          </a:stretch>
        </p:blipFill>
        <p:spPr>
          <a:xfrm>
            <a:off x="15187830" y="3613659"/>
            <a:ext cx="487363" cy="487363"/>
          </a:xfrm>
          <a:prstGeom prst="rect">
            <a:avLst/>
          </a:prstGeom>
        </p:spPr>
      </p:pic>
    </p:spTree>
    <p:extLst>
      <p:ext uri="{BB962C8B-B14F-4D97-AF65-F5344CB8AC3E}">
        <p14:creationId xmlns:p14="http://schemas.microsoft.com/office/powerpoint/2010/main" val="445886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
        <p159:morph option="byObject"/>
        <p:sndAc>
          <p:stSnd>
            <p:snd r:embed="rId8" name="breeze.wav"/>
          </p:stSnd>
        </p:sndAc>
      </p:transition>
    </mc:Choice>
    <mc:Fallback xmlns="">
      <p:transition spd="slow" advClick="0" advTm="12000">
        <p:fade/>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1000" fill="hold"/>
                                        <p:tgtEl>
                                          <p:spTgt spid="9"/>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1000" fill="hold"/>
                                        <p:tgtEl>
                                          <p:spTgt spid="9"/>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1000" fill="hold"/>
                                        <p:tgtEl>
                                          <p:spTgt spid="9"/>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1000" fill="hold"/>
                                        <p:tgtEl>
                                          <p:spTgt spid="9"/>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1000" fill="hold"/>
                                        <p:tgtEl>
                                          <p:spTgt spid="9"/>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11" presetID="1" presetClass="mediacall" presetSubtype="0" fill="hold" nodeType="withEffect">
                                  <p:stCondLst>
                                    <p:cond delay="0"/>
                                  </p:stCondLst>
                                  <p:childTnLst>
                                    <p:cmd type="call" cmd="playFrom(0.0)">
                                      <p:cBhvr>
                                        <p:cTn id="12" dur="6141" fill="hold"/>
                                        <p:tgtEl>
                                          <p:spTgt spid="19"/>
                                        </p:tgtEl>
                                      </p:cBhvr>
                                    </p:cmd>
                                  </p:childTnLst>
                                </p:cTn>
                              </p:par>
                            </p:childTnLst>
                          </p:cTn>
                        </p:par>
                        <p:par>
                          <p:cTn id="13" fill="hold">
                            <p:stCondLst>
                              <p:cond delay="6141"/>
                            </p:stCondLst>
                            <p:childTnLst>
                              <p:par>
                                <p:cTn id="14" presetID="1"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1633" fill="hold"/>
                                        <p:tgtEl>
                                          <p:spTgt spid="21"/>
                                        </p:tgtEl>
                                      </p:cBhvr>
                                    </p:cmd>
                                  </p:childTnLst>
                                </p:cTn>
                              </p:par>
                              <p:par>
                                <p:cTn id="18" presetID="16" presetClass="entr" presetSubtype="37"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7774"/>
                            </p:stCondLst>
                            <p:childTnLst>
                              <p:par>
                                <p:cTn id="22" presetID="1" presetClass="mediacall" presetSubtype="0" fill="hold" nodeType="afterEffect">
                                  <p:stCondLst>
                                    <p:cond delay="0"/>
                                  </p:stCondLst>
                                  <p:childTnLst>
                                    <p:cmd type="call" cmd="playFrom(0.0)">
                                      <p:cBhvr>
                                        <p:cTn id="23" dur="1524" fill="hold"/>
                                        <p:tgtEl>
                                          <p:spTgt spid="22"/>
                                        </p:tgtEl>
                                      </p:cBhvr>
                                    </p:cmd>
                                  </p:childTnLst>
                                </p:cTn>
                              </p:par>
                              <p:par>
                                <p:cTn id="24" presetID="1" presetClass="entr" presetSubtype="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childTnLst>
                                </p:cTn>
                              </p:par>
                              <p:par>
                                <p:cTn id="26" presetID="16" presetClass="entr" presetSubtype="4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outHorizontal)">
                                      <p:cBhvr>
                                        <p:cTn id="28" dur="500"/>
                                        <p:tgtEl>
                                          <p:spTgt spid="14"/>
                                        </p:tgtEl>
                                      </p:cBhvr>
                                    </p:animEffect>
                                  </p:childTnLst>
                                </p:cTn>
                              </p:par>
                            </p:childTnLst>
                          </p:cTn>
                        </p:par>
                        <p:par>
                          <p:cTn id="29" fill="hold">
                            <p:stCondLst>
                              <p:cond delay="9298"/>
                            </p:stCondLst>
                            <p:childTnLst>
                              <p:par>
                                <p:cTn id="30" presetID="1" presetClass="mediacall" presetSubtype="0" fill="hold" nodeType="afterEffect">
                                  <p:stCondLst>
                                    <p:cond delay="0"/>
                                  </p:stCondLst>
                                  <p:childTnLst>
                                    <p:cmd type="call" cmd="playFrom(0.0)">
                                      <p:cBhvr>
                                        <p:cTn id="31" dur="11154" fill="hold"/>
                                        <p:tgtEl>
                                          <p:spTgt spid="23"/>
                                        </p:tgtEl>
                                      </p:cBhvr>
                                    </p:cmd>
                                  </p:childTnLst>
                                </p:cTn>
                              </p:par>
                              <p:par>
                                <p:cTn id="32" presetID="1" presetClass="entr" presetSubtype="0"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childTnLst>
                                </p:cTn>
                              </p:par>
                              <p:par>
                                <p:cTn id="34" presetID="16" presetClass="entr" presetSubtype="37"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out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7" fill="hold" display="0">
                  <p:stCondLst>
                    <p:cond delay="indefinite"/>
                  </p:stCondLst>
                  <p:endCondLst>
                    <p:cond evt="onStopAudio" delay="0">
                      <p:tgtEl>
                        <p:sldTgt/>
                      </p:tgtEl>
                    </p:cond>
                  </p:endCondLst>
                </p:cTn>
                <p:tgtEl>
                  <p:spTgt spid="19"/>
                </p:tgtEl>
              </p:cMediaNode>
            </p:audio>
            <p:audio>
              <p:cMediaNode vol="100000">
                <p:cTn id="38" fill="hold" display="0">
                  <p:stCondLst>
                    <p:cond delay="indefinite"/>
                  </p:stCondLst>
                  <p:endCondLst>
                    <p:cond evt="onStopAudio" delay="0">
                      <p:tgtEl>
                        <p:sldTgt/>
                      </p:tgtEl>
                    </p:cond>
                  </p:endCondLst>
                </p:cTn>
                <p:tgtEl>
                  <p:spTgt spid="21"/>
                </p:tgtEl>
              </p:cMediaNode>
            </p:audio>
            <p:audio>
              <p:cMediaNode vol="100000">
                <p:cTn id="39" fill="hold" display="0">
                  <p:stCondLst>
                    <p:cond delay="indefinite"/>
                  </p:stCondLst>
                  <p:endCondLst>
                    <p:cond evt="onStopAudio" delay="0">
                      <p:tgtEl>
                        <p:sldTgt/>
                      </p:tgtEl>
                    </p:cond>
                  </p:endCondLst>
                </p:cTn>
                <p:tgtEl>
                  <p:spTgt spid="22"/>
                </p:tgtEl>
              </p:cMediaNode>
            </p:audio>
            <p:audio>
              <p:cMediaNode vol="100000">
                <p:cTn id="40"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5" name="Titel 1">
            <a:extLst>
              <a:ext uri="{FF2B5EF4-FFF2-40B4-BE49-F238E27FC236}">
                <a16:creationId xmlns:a16="http://schemas.microsoft.com/office/drawing/2014/main" id="{C2F49B47-5E7E-E5E8-F327-E5167D46249E}"/>
              </a:ext>
            </a:extLst>
          </p:cNvPr>
          <p:cNvSpPr txBox="1">
            <a:spLocks/>
          </p:cNvSpPr>
          <p:nvPr/>
        </p:nvSpPr>
        <p:spPr>
          <a:xfrm>
            <a:off x="213065" y="149851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9" name="Titel 1">
            <a:extLst>
              <a:ext uri="{FF2B5EF4-FFF2-40B4-BE49-F238E27FC236}">
                <a16:creationId xmlns:a16="http://schemas.microsoft.com/office/drawing/2014/main" id="{59BEA9AC-7F9E-F784-64BF-BDCFA11B9301}"/>
              </a:ext>
            </a:extLst>
          </p:cNvPr>
          <p:cNvSpPr txBox="1">
            <a:spLocks/>
          </p:cNvSpPr>
          <p:nvPr/>
        </p:nvSpPr>
        <p:spPr>
          <a:xfrm>
            <a:off x="446224" y="21569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2" name="Titel 1">
            <a:extLst>
              <a:ext uri="{FF2B5EF4-FFF2-40B4-BE49-F238E27FC236}">
                <a16:creationId xmlns:a16="http://schemas.microsoft.com/office/drawing/2014/main" id="{0E6BBB95-DE58-E14D-4B49-1ABF66AF966C}"/>
              </a:ext>
            </a:extLst>
          </p:cNvPr>
          <p:cNvSpPr txBox="1">
            <a:spLocks/>
          </p:cNvSpPr>
          <p:nvPr/>
        </p:nvSpPr>
        <p:spPr>
          <a:xfrm>
            <a:off x="446224" y="3510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useBgFill="1">
        <p:nvSpPr>
          <p:cNvPr id="11" name="Rechteck 10">
            <a:extLst>
              <a:ext uri="{FF2B5EF4-FFF2-40B4-BE49-F238E27FC236}">
                <a16:creationId xmlns:a16="http://schemas.microsoft.com/office/drawing/2014/main" id="{A6D05C03-5A17-2C96-5E13-1C6B162ACFFF}"/>
              </a:ext>
            </a:extLst>
          </p:cNvPr>
          <p:cNvSpPr/>
          <p:nvPr/>
        </p:nvSpPr>
        <p:spPr>
          <a:xfrm>
            <a:off x="-862150" y="5952954"/>
            <a:ext cx="14212389" cy="2806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2" name="Rechteck 11">
            <a:extLst>
              <a:ext uri="{FF2B5EF4-FFF2-40B4-BE49-F238E27FC236}">
                <a16:creationId xmlns:a16="http://schemas.microsoft.com/office/drawing/2014/main" id="{9A83ECB9-1F54-7DD5-3864-4EBBB15D23CD}"/>
              </a:ext>
            </a:extLst>
          </p:cNvPr>
          <p:cNvSpPr/>
          <p:nvPr/>
        </p:nvSpPr>
        <p:spPr>
          <a:xfrm>
            <a:off x="-313509" y="-269216"/>
            <a:ext cx="12836431" cy="42261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itel 5">
            <a:extLst>
              <a:ext uri="{FF2B5EF4-FFF2-40B4-BE49-F238E27FC236}">
                <a16:creationId xmlns:a16="http://schemas.microsoft.com/office/drawing/2014/main" id="{2BD345AC-D650-2DDF-CFDB-53F88574E63C}"/>
              </a:ext>
            </a:extLst>
          </p:cNvPr>
          <p:cNvSpPr>
            <a:spLocks noGrp="1"/>
          </p:cNvSpPr>
          <p:nvPr>
            <p:ph type="ctrTitle"/>
          </p:nvPr>
        </p:nvSpPr>
        <p:spPr/>
        <p:txBody>
          <a:bodyPr/>
          <a:lstStyle/>
          <a:p>
            <a:endParaRPr lang="de-CH" dirty="0"/>
          </a:p>
        </p:txBody>
      </p:sp>
      <p:sp>
        <p:nvSpPr>
          <p:cNvPr id="26" name="Titel 1">
            <a:extLst>
              <a:ext uri="{FF2B5EF4-FFF2-40B4-BE49-F238E27FC236}">
                <a16:creationId xmlns:a16="http://schemas.microsoft.com/office/drawing/2014/main" id="{39552A7F-CE6C-36DB-561C-E68045E36F2E}"/>
              </a:ext>
            </a:extLst>
          </p:cNvPr>
          <p:cNvSpPr txBox="1">
            <a:spLocks/>
          </p:cNvSpPr>
          <p:nvPr/>
        </p:nvSpPr>
        <p:spPr>
          <a:xfrm>
            <a:off x="213065" y="141397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Tic </a:t>
            </a:r>
            <a:r>
              <a:rPr lang="de-CH" sz="16600" dirty="0" err="1">
                <a:solidFill>
                  <a:schemeClr val="bg1"/>
                </a:solidFill>
                <a:latin typeface="Phosphate Inline" panose="02000506050000020004" pitchFamily="2" charset="77"/>
                <a:cs typeface="Phosphate Inline" panose="02000506050000020004" pitchFamily="2" charset="77"/>
              </a:rPr>
              <a:t>Tac</a:t>
            </a:r>
            <a:r>
              <a:rPr lang="de-CH" sz="16600" dirty="0">
                <a:solidFill>
                  <a:schemeClr val="bg1"/>
                </a:solidFill>
                <a:latin typeface="Phosphate Inline" panose="02000506050000020004" pitchFamily="2" charset="77"/>
                <a:cs typeface="Phosphate Inline" panose="02000506050000020004" pitchFamily="2" charset="77"/>
              </a:rPr>
              <a:t> Toe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7" name="Titel 1">
            <a:extLst>
              <a:ext uri="{FF2B5EF4-FFF2-40B4-BE49-F238E27FC236}">
                <a16:creationId xmlns:a16="http://schemas.microsoft.com/office/drawing/2014/main" id="{4C23CFDA-3161-8314-4718-50D3F1DF762F}"/>
              </a:ext>
            </a:extLst>
          </p:cNvPr>
          <p:cNvSpPr txBox="1">
            <a:spLocks/>
          </p:cNvSpPr>
          <p:nvPr/>
        </p:nvSpPr>
        <p:spPr>
          <a:xfrm>
            <a:off x="213065" y="1233385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3D060955-7C8D-1B5D-0191-659667F0843B}"/>
              </a:ext>
            </a:extLst>
          </p:cNvPr>
          <p:cNvSpPr txBox="1">
            <a:spLocks/>
          </p:cNvSpPr>
          <p:nvPr/>
        </p:nvSpPr>
        <p:spPr>
          <a:xfrm>
            <a:off x="213065" y="1594563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73E3A1BA-B73E-7928-5B86-FE6F8E8EE171}"/>
              </a:ext>
            </a:extLst>
          </p:cNvPr>
          <p:cNvSpPr txBox="1">
            <a:spLocks/>
          </p:cNvSpPr>
          <p:nvPr/>
        </p:nvSpPr>
        <p:spPr>
          <a:xfrm>
            <a:off x="213065" y="1775152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8344AF01-3369-C24D-AA2B-A0D627ECDA5B}"/>
              </a:ext>
            </a:extLst>
          </p:cNvPr>
          <p:cNvSpPr txBox="1">
            <a:spLocks/>
          </p:cNvSpPr>
          <p:nvPr/>
        </p:nvSpPr>
        <p:spPr>
          <a:xfrm>
            <a:off x="213065" y="1052796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8BBC6EA5-778D-F113-7770-CC5CC89B4AAA}"/>
              </a:ext>
            </a:extLst>
          </p:cNvPr>
          <p:cNvSpPr txBox="1">
            <a:spLocks/>
          </p:cNvSpPr>
          <p:nvPr/>
        </p:nvSpPr>
        <p:spPr>
          <a:xfrm>
            <a:off x="213065" y="4745532"/>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Material</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433D903A-64D9-33AB-D675-C677C6B84BE0}"/>
              </a:ext>
            </a:extLst>
          </p:cNvPr>
          <p:cNvSpPr txBox="1">
            <a:spLocks/>
          </p:cNvSpPr>
          <p:nvPr/>
        </p:nvSpPr>
        <p:spPr>
          <a:xfrm>
            <a:off x="213065" y="31413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2A2CA8FD-EC52-A1A1-8AA3-3F25ED9F669F}"/>
              </a:ext>
            </a:extLst>
          </p:cNvPr>
          <p:cNvSpPr txBox="1">
            <a:spLocks/>
          </p:cNvSpPr>
          <p:nvPr/>
        </p:nvSpPr>
        <p:spPr>
          <a:xfrm>
            <a:off x="213065" y="691618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FDBC11A1-F830-DDDD-DF6F-D775B4BC36BF}"/>
              </a:ext>
            </a:extLst>
          </p:cNvPr>
          <p:cNvSpPr txBox="1">
            <a:spLocks/>
          </p:cNvSpPr>
          <p:nvPr/>
        </p:nvSpPr>
        <p:spPr>
          <a:xfrm>
            <a:off x="213065" y="872207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6" name="Titel 1">
            <a:extLst>
              <a:ext uri="{FF2B5EF4-FFF2-40B4-BE49-F238E27FC236}">
                <a16:creationId xmlns:a16="http://schemas.microsoft.com/office/drawing/2014/main" id="{D0BD52ED-9730-B070-8DCC-A216A92D4FD9}"/>
              </a:ext>
            </a:extLst>
          </p:cNvPr>
          <p:cNvSpPr txBox="1">
            <a:spLocks/>
          </p:cNvSpPr>
          <p:nvPr/>
        </p:nvSpPr>
        <p:spPr>
          <a:xfrm>
            <a:off x="213065" y="-391915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35129FC0-FA14-1BDF-3131-0ADD6E1E8297}"/>
              </a:ext>
            </a:extLst>
          </p:cNvPr>
          <p:cNvSpPr txBox="1">
            <a:spLocks/>
          </p:cNvSpPr>
          <p:nvPr/>
        </p:nvSpPr>
        <p:spPr>
          <a:xfrm>
            <a:off x="213065" y="-572504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37B5394E-F419-D51C-07FB-3C7872C3A1C8}"/>
              </a:ext>
            </a:extLst>
          </p:cNvPr>
          <p:cNvSpPr txBox="1">
            <a:spLocks/>
          </p:cNvSpPr>
          <p:nvPr/>
        </p:nvSpPr>
        <p:spPr>
          <a:xfrm>
            <a:off x="213065" y="-211326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1A878B0E-4EFE-6228-C4CE-36C7B8AFAC22}"/>
              </a:ext>
            </a:extLst>
          </p:cNvPr>
          <p:cNvSpPr txBox="1">
            <a:spLocks/>
          </p:cNvSpPr>
          <p:nvPr/>
        </p:nvSpPr>
        <p:spPr>
          <a:xfrm>
            <a:off x="213065" y="-30737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0" name="Titel 1">
            <a:extLst>
              <a:ext uri="{FF2B5EF4-FFF2-40B4-BE49-F238E27FC236}">
                <a16:creationId xmlns:a16="http://schemas.microsoft.com/office/drawing/2014/main" id="{8C3B1609-DF95-5BEB-0D22-3257D4E79AF1}"/>
              </a:ext>
            </a:extLst>
          </p:cNvPr>
          <p:cNvSpPr txBox="1">
            <a:spLocks/>
          </p:cNvSpPr>
          <p:nvPr/>
        </p:nvSpPr>
        <p:spPr>
          <a:xfrm>
            <a:off x="213065" y="-753093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E7A7F915-B26F-A682-F8B9-B48B2024C17C}"/>
              </a:ext>
            </a:extLst>
          </p:cNvPr>
          <p:cNvSpPr txBox="1">
            <a:spLocks/>
          </p:cNvSpPr>
          <p:nvPr/>
        </p:nvSpPr>
        <p:spPr>
          <a:xfrm>
            <a:off x="213065" y="-1294860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3DBDADAE-5B48-8A1F-160B-E2086255EC30}"/>
              </a:ext>
            </a:extLst>
          </p:cNvPr>
          <p:cNvSpPr txBox="1">
            <a:spLocks/>
          </p:cNvSpPr>
          <p:nvPr/>
        </p:nvSpPr>
        <p:spPr>
          <a:xfrm>
            <a:off x="213065" y="-1475449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6AF2D2F5-0135-A0CD-67F5-751EF4A4984A}"/>
              </a:ext>
            </a:extLst>
          </p:cNvPr>
          <p:cNvSpPr txBox="1">
            <a:spLocks/>
          </p:cNvSpPr>
          <p:nvPr/>
        </p:nvSpPr>
        <p:spPr>
          <a:xfrm>
            <a:off x="213065" y="-1114271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54F6187E-E08E-A1D3-515B-591BF2B1B5C4}"/>
              </a:ext>
            </a:extLst>
          </p:cNvPr>
          <p:cNvSpPr txBox="1">
            <a:spLocks/>
          </p:cNvSpPr>
          <p:nvPr/>
        </p:nvSpPr>
        <p:spPr>
          <a:xfrm>
            <a:off x="213065" y="-933682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E3CB5843-B891-CF39-7A96-E5F172CBD85D}"/>
              </a:ext>
            </a:extLst>
          </p:cNvPr>
          <p:cNvSpPr txBox="1">
            <a:spLocks/>
          </p:cNvSpPr>
          <p:nvPr/>
        </p:nvSpPr>
        <p:spPr>
          <a:xfrm>
            <a:off x="-269786" y="-16644223"/>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Ziel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mc:AlternateContent xmlns:mc="http://schemas.openxmlformats.org/markup-compatibility/2006">
        <mc:Choice xmlns:am3d="http://schemas.microsoft.com/office/drawing/2017/model3d" Requires="am3d">
          <p:graphicFrame>
            <p:nvGraphicFramePr>
              <p:cNvPr id="59" name="3D-Modell 58" descr="Sechsseitiger Würfel 19 mm">
                <a:extLst>
                  <a:ext uri="{FF2B5EF4-FFF2-40B4-BE49-F238E27FC236}">
                    <a16:creationId xmlns:a16="http://schemas.microsoft.com/office/drawing/2014/main" id="{BF8798FE-6169-53E0-BFD3-613D4C5863F6}"/>
                  </a:ext>
                </a:extLst>
              </p:cNvPr>
              <p:cNvGraphicFramePr>
                <a:graphicFrameLocks noChangeAspect="1"/>
              </p:cNvGraphicFramePr>
              <p:nvPr>
                <p:extLst>
                  <p:ext uri="{D42A27DB-BD31-4B8C-83A1-F6EECF244321}">
                    <p14:modId xmlns:p14="http://schemas.microsoft.com/office/powerpoint/2010/main" val="3724941909"/>
                  </p:ext>
                </p:extLst>
              </p:nvPr>
            </p:nvGraphicFramePr>
            <p:xfrm rot="20405285">
              <a:off x="347585" y="5326709"/>
              <a:ext cx="1042261" cy="1080729"/>
            </p:xfrm>
            <a:graphic>
              <a:graphicData uri="http://schemas.microsoft.com/office/drawing/2017/model3d">
                <am3d:model3d r:embed="rId9">
                  <am3d:spPr>
                    <a:xfrm rot="20405285">
                      <a:off x="0" y="0"/>
                      <a:ext cx="1042261" cy="1080729"/>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10304563" ay="88650" az="-12777"/>
                    <am3d:postTrans dx="0" dy="0" dz="0"/>
                  </am3d:trans>
                  <am3d:raster rName="Office3DRenderer" rVer="16.0.8326">
                    <am3d:blip r:embed="rId10"/>
                  </am3d:raster>
                  <am3d:objViewport viewportSz="14390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3D-Modell 58" descr="Sechsseitiger Würfel 19 mm">
                <a:extLst>
                  <a:ext uri="{FF2B5EF4-FFF2-40B4-BE49-F238E27FC236}">
                    <a16:creationId xmlns:a16="http://schemas.microsoft.com/office/drawing/2014/main" id="{BF8798FE-6169-53E0-BFD3-613D4C5863F6}"/>
                  </a:ext>
                </a:extLst>
              </p:cNvPr>
              <p:cNvPicPr>
                <a:picLocks noGrp="1" noRot="1" noChangeAspect="1" noMove="1" noResize="1" noEditPoints="1" noAdjustHandles="1" noChangeArrowheads="1" noChangeShapeType="1" noCrop="1"/>
              </p:cNvPicPr>
              <p:nvPr/>
            </p:nvPicPr>
            <p:blipFill>
              <a:blip r:embed="rId10"/>
              <a:stretch>
                <a:fillRect/>
              </a:stretch>
            </p:blipFill>
            <p:spPr>
              <a:xfrm rot="20405285">
                <a:off x="347585" y="5326709"/>
                <a:ext cx="1042261" cy="1080729"/>
              </a:xfrm>
              <a:prstGeom prst="rect">
                <a:avLst/>
              </a:prstGeom>
            </p:spPr>
          </p:pic>
        </mc:Fallback>
      </mc:AlternateContent>
      <p:sp useBgFill="1">
        <p:nvSpPr>
          <p:cNvPr id="60" name="Rechteck 59">
            <a:extLst>
              <a:ext uri="{FF2B5EF4-FFF2-40B4-BE49-F238E27FC236}">
                <a16:creationId xmlns:a16="http://schemas.microsoft.com/office/drawing/2014/main" id="{1236B3D9-05F1-1B82-2DEB-5813844B4C6C}"/>
              </a:ext>
            </a:extLst>
          </p:cNvPr>
          <p:cNvSpPr/>
          <p:nvPr/>
        </p:nvSpPr>
        <p:spPr>
          <a:xfrm>
            <a:off x="353617" y="-77512"/>
            <a:ext cx="12836431" cy="5193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Textfeld 23">
            <a:extLst>
              <a:ext uri="{FF2B5EF4-FFF2-40B4-BE49-F238E27FC236}">
                <a16:creationId xmlns:a16="http://schemas.microsoft.com/office/drawing/2014/main" id="{036471FD-8D34-7E62-F117-C87B47B3B436}"/>
              </a:ext>
            </a:extLst>
          </p:cNvPr>
          <p:cNvSpPr txBox="1">
            <a:spLocks/>
          </p:cNvSpPr>
          <p:nvPr/>
        </p:nvSpPr>
        <p:spPr>
          <a:xfrm>
            <a:off x="8488685" y="-4270564"/>
            <a:ext cx="10291013" cy="2062103"/>
          </a:xfrm>
          <a:prstGeom prst="rect">
            <a:avLst/>
          </a:prstGeom>
          <a:solidFill>
            <a:srgbClr val="FDA2FF"/>
          </a:solidFill>
        </p:spPr>
        <p:txBody>
          <a:bodyPr wrap="square" rtlCol="0">
            <a:spAutoFit/>
          </a:bodyPr>
          <a:lstStyle/>
          <a:p>
            <a:r>
              <a:rPr lang="de-CH" sz="3200" b="1" dirty="0"/>
              <a:t>Audioaufnahmen</a:t>
            </a:r>
            <a:br>
              <a:rPr lang="de-CH" sz="3200" dirty="0"/>
            </a:br>
            <a:r>
              <a:rPr lang="de-CH" sz="3200" dirty="0"/>
              <a:t>4. Füge Audio-Aufnahmen hinzu, um deine Anleitungen</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5" name="Textfeld 24">
            <a:extLst>
              <a:ext uri="{FF2B5EF4-FFF2-40B4-BE49-F238E27FC236}">
                <a16:creationId xmlns:a16="http://schemas.microsoft.com/office/drawing/2014/main" id="{ACA52CEB-36C2-90BD-D18E-FB35D15A21AB}"/>
              </a:ext>
            </a:extLst>
          </p:cNvPr>
          <p:cNvSpPr txBox="1">
            <a:spLocks/>
          </p:cNvSpPr>
          <p:nvPr/>
        </p:nvSpPr>
        <p:spPr>
          <a:xfrm>
            <a:off x="9518338" y="-6697948"/>
            <a:ext cx="10291013" cy="2062103"/>
          </a:xfrm>
          <a:prstGeom prst="rect">
            <a:avLst/>
          </a:prstGeom>
          <a:solidFill>
            <a:srgbClr val="FDA2FF"/>
          </a:solidFill>
        </p:spPr>
        <p:txBody>
          <a:bodyPr wrap="square" rtlCol="0">
            <a:spAutoFit/>
          </a:bodyPr>
          <a:lstStyle/>
          <a:p>
            <a:r>
              <a:rPr lang="de-CH" sz="3200" b="1" dirty="0"/>
              <a:t>Videoexport</a:t>
            </a:r>
            <a:br>
              <a:rPr lang="de-CH" sz="3200" dirty="0"/>
            </a:br>
            <a:r>
              <a:rPr lang="de-CH" sz="3200" dirty="0"/>
              <a:t>5. Speichere deine Anleitung mit passendem Namen als Film</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 name="Ellipse 1">
            <a:extLst>
              <a:ext uri="{FF2B5EF4-FFF2-40B4-BE49-F238E27FC236}">
                <a16:creationId xmlns:a16="http://schemas.microsoft.com/office/drawing/2014/main" id="{914C6785-2A41-E7FA-9014-8BBA28A6083E}"/>
              </a:ext>
            </a:extLst>
          </p:cNvPr>
          <p:cNvSpPr/>
          <p:nvPr/>
        </p:nvSpPr>
        <p:spPr>
          <a:xfrm rot="10800000">
            <a:off x="-11755955" y="-31852936"/>
            <a:ext cx="36000000" cy="36000000"/>
          </a:xfrm>
          <a:prstGeom prst="ellipse">
            <a:avLst/>
          </a:prstGeom>
          <a:gradFill flip="none" rotWithShape="1">
            <a:gsLst>
              <a:gs pos="27000">
                <a:srgbClr val="0E0683"/>
              </a:gs>
              <a:gs pos="64500">
                <a:srgbClr val="C27BE0"/>
              </a:gs>
              <a:gs pos="52000">
                <a:srgbClr val="8654C1"/>
              </a:gs>
              <a:gs pos="83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2" name="Textfeld 21">
            <a:extLst>
              <a:ext uri="{FF2B5EF4-FFF2-40B4-BE49-F238E27FC236}">
                <a16:creationId xmlns:a16="http://schemas.microsoft.com/office/drawing/2014/main" id="{506402F6-3C6D-57F4-CCF7-7586CE543F41}"/>
              </a:ext>
            </a:extLst>
          </p:cNvPr>
          <p:cNvSpPr txBox="1">
            <a:spLocks/>
          </p:cNvSpPr>
          <p:nvPr/>
        </p:nvSpPr>
        <p:spPr>
          <a:xfrm>
            <a:off x="3056228" y="251041"/>
            <a:ext cx="8127278" cy="3098721"/>
          </a:xfrm>
          <a:prstGeom prst="roundRect">
            <a:avLst/>
          </a:prstGeom>
          <a:noFill/>
        </p:spPr>
        <p:txBody>
          <a:bodyPr wrap="square" rtlCol="0">
            <a:spAutoFit/>
          </a:bodyPr>
          <a:lstStyle>
            <a:defPPr>
              <a:defRPr lang="de-DE"/>
            </a:defPPr>
            <a:lvl1pPr>
              <a:defRPr sz="3200" b="1"/>
            </a:lvl1pPr>
          </a:lstStyle>
          <a:p>
            <a:pPr marL="685800" indent="-415925">
              <a:buFont typeface="Arial" panose="020B0604020202020204" pitchFamily="34" charset="0"/>
              <a:buChar char="•"/>
            </a:pPr>
            <a:r>
              <a:rPr lang="de-DE" sz="4800" dirty="0">
                <a:solidFill>
                  <a:schemeClr val="bg1"/>
                </a:solidFill>
                <a:latin typeface="Arial" panose="020B0604020202020204" pitchFamily="34" charset="0"/>
              </a:rPr>
              <a:t>Stück Papier</a:t>
            </a: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Bleistift</a:t>
            </a:r>
          </a:p>
          <a:p>
            <a:pPr marL="685800" indent="-415925"/>
            <a:endParaRPr lang="de-DE" altLang="de-DE" b="0" dirty="0">
              <a:solidFill>
                <a:schemeClr val="bg1"/>
              </a:solidFill>
              <a:latin typeface="Söhne"/>
            </a:endParaRP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	Zeichne ein 3x3-Gitter</a:t>
            </a:r>
          </a:p>
        </p:txBody>
      </p:sp>
      <p:sp>
        <p:nvSpPr>
          <p:cNvPr id="3" name="Textfeld 2">
            <a:extLst>
              <a:ext uri="{FF2B5EF4-FFF2-40B4-BE49-F238E27FC236}">
                <a16:creationId xmlns:a16="http://schemas.microsoft.com/office/drawing/2014/main" id="{0B0671C0-DD03-5D32-4FF1-19F9EED88F62}"/>
              </a:ext>
            </a:extLst>
          </p:cNvPr>
          <p:cNvSpPr txBox="1">
            <a:spLocks/>
          </p:cNvSpPr>
          <p:nvPr/>
        </p:nvSpPr>
        <p:spPr>
          <a:xfrm>
            <a:off x="-5618745" y="-3959199"/>
            <a:ext cx="8122920" cy="2962513"/>
          </a:xfrm>
          <a:prstGeom prst="roundRect">
            <a:avLst/>
          </a:prstGeom>
          <a:noFill/>
        </p:spPr>
        <p:txBody>
          <a:bodyPr wrap="square" rtlCol="0">
            <a:spAutoFit/>
          </a:bodyPr>
          <a:lstStyle/>
          <a:p>
            <a:r>
              <a:rPr lang="de-DE" sz="4800" dirty="0">
                <a:solidFill>
                  <a:schemeClr val="bg1"/>
                </a:solidFill>
                <a:latin typeface="Arial" panose="020B0604020202020204" pitchFamily="34" charset="0"/>
              </a:rPr>
              <a:t>Drei</a:t>
            </a:r>
            <a:r>
              <a:rPr lang="de-DE" sz="2400" b="0" i="0" dirty="0">
                <a:solidFill>
                  <a:schemeClr val="bg1"/>
                </a:solidFill>
                <a:effectLst/>
                <a:latin typeface="Söhne"/>
              </a:rPr>
              <a:t> </a:t>
            </a:r>
            <a:r>
              <a:rPr lang="de-DE" sz="4800" dirty="0">
                <a:solidFill>
                  <a:schemeClr val="bg1"/>
                </a:solidFill>
                <a:latin typeface="Arial" panose="020B0604020202020204" pitchFamily="34" charset="0"/>
              </a:rPr>
              <a:t>Symbole in einer Linie</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Horizontal</a:t>
            </a:r>
          </a:p>
          <a:p>
            <a:pPr marL="685800" indent="-685800">
              <a:buFont typeface="Arial" panose="020B0604020202020204" pitchFamily="34" charset="0"/>
              <a:buChar char="•"/>
            </a:pPr>
            <a:r>
              <a:rPr lang="de-DE" altLang="de-DE" sz="4000" dirty="0">
                <a:solidFill>
                  <a:schemeClr val="bg1"/>
                </a:solidFill>
                <a:latin typeface="Arial" panose="020B0604020202020204" pitchFamily="34" charset="0"/>
              </a:rPr>
              <a:t>Vertikal </a:t>
            </a:r>
          </a:p>
          <a:p>
            <a:pPr marL="685800" indent="-685800">
              <a:buFont typeface="Arial" panose="020B0604020202020204" pitchFamily="34" charset="0"/>
              <a:buChar char="•"/>
            </a:pPr>
            <a:r>
              <a:rPr kumimoji="0" lang="de-DE" altLang="de-DE" sz="4000" b="0" i="0" u="none" strike="noStrike" cap="none" normalizeH="0" baseline="0" dirty="0">
                <a:ln>
                  <a:noFill/>
                </a:ln>
                <a:solidFill>
                  <a:schemeClr val="bg1"/>
                </a:solidFill>
                <a:effectLst/>
                <a:latin typeface="Arial" panose="020B0604020202020204" pitchFamily="34" charset="0"/>
              </a:rPr>
              <a:t>Diagonal</a:t>
            </a:r>
          </a:p>
        </p:txBody>
      </p:sp>
      <p:pic>
        <p:nvPicPr>
          <p:cNvPr id="5" name="Grafik 4" descr="Papier Silhouette">
            <a:extLst>
              <a:ext uri="{FF2B5EF4-FFF2-40B4-BE49-F238E27FC236}">
                <a16:creationId xmlns:a16="http://schemas.microsoft.com/office/drawing/2014/main" id="{25D5A029-AD90-052A-9452-1E5DCEC999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6975" y="349501"/>
            <a:ext cx="914400" cy="914400"/>
          </a:xfrm>
          <a:prstGeom prst="rect">
            <a:avLst/>
          </a:prstGeom>
        </p:spPr>
      </p:pic>
      <p:pic>
        <p:nvPicPr>
          <p:cNvPr id="14" name="Grafik 13" descr="Bleistift Silhouette">
            <a:extLst>
              <a:ext uri="{FF2B5EF4-FFF2-40B4-BE49-F238E27FC236}">
                <a16:creationId xmlns:a16="http://schemas.microsoft.com/office/drawing/2014/main" id="{85B22392-3F91-26A9-EA8D-95263C0E9C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79091">
            <a:off x="2025217" y="1167333"/>
            <a:ext cx="914400" cy="914400"/>
          </a:xfrm>
          <a:prstGeom prst="rect">
            <a:avLst/>
          </a:prstGeom>
        </p:spPr>
      </p:pic>
      <p:sp>
        <p:nvSpPr>
          <p:cNvPr id="23" name="Textfeld 22">
            <a:extLst>
              <a:ext uri="{FF2B5EF4-FFF2-40B4-BE49-F238E27FC236}">
                <a16:creationId xmlns:a16="http://schemas.microsoft.com/office/drawing/2014/main" id="{72E8EC67-E4F2-82AD-EC17-9AF12247BAB1}"/>
              </a:ext>
            </a:extLst>
          </p:cNvPr>
          <p:cNvSpPr txBox="1">
            <a:spLocks/>
          </p:cNvSpPr>
          <p:nvPr/>
        </p:nvSpPr>
        <p:spPr>
          <a:xfrm>
            <a:off x="12522922" y="-3349117"/>
            <a:ext cx="8127278" cy="2553891"/>
          </a:xfrm>
          <a:prstGeom prst="roundRect">
            <a:avLst/>
          </a:prstGeom>
          <a:noFill/>
        </p:spPr>
        <p:txBody>
          <a:bodyPr wrap="square" rtlCol="0">
            <a:spAutoFit/>
          </a:bodyPr>
          <a:lstStyle>
            <a:defPPr>
              <a:defRPr lang="de-DE"/>
            </a:defPPr>
            <a:lvl1pPr>
              <a:defRPr sz="3200" b="1"/>
            </a:lvl1pPr>
          </a:lstStyle>
          <a:p>
            <a:pPr marL="269875"/>
            <a:r>
              <a:rPr lang="de-DE" sz="4800" dirty="0">
                <a:solidFill>
                  <a:schemeClr val="bg1"/>
                </a:solidFill>
                <a:latin typeface="Arial" panose="020B0604020202020204" pitchFamily="34" charset="0"/>
              </a:rPr>
              <a:t>Abwechselnd Symbole zeichnen.</a:t>
            </a:r>
          </a:p>
          <a:p>
            <a:pPr marL="269875"/>
            <a:r>
              <a:rPr lang="de-DE" altLang="de-DE" sz="4800" dirty="0">
                <a:solidFill>
                  <a:schemeClr val="bg1"/>
                </a:solidFill>
                <a:latin typeface="Arial" panose="020B0604020202020204" pitchFamily="34" charset="0"/>
              </a:rPr>
              <a:t>xxx / </a:t>
            </a:r>
            <a:r>
              <a:rPr lang="de-DE" altLang="de-DE" sz="4800" dirty="0" err="1">
                <a:solidFill>
                  <a:schemeClr val="bg1"/>
                </a:solidFill>
                <a:latin typeface="Arial" panose="020B0604020202020204" pitchFamily="34" charset="0"/>
              </a:rPr>
              <a:t>ooo</a:t>
            </a:r>
            <a:r>
              <a:rPr lang="de-DE" altLang="de-DE" sz="4800" dirty="0">
                <a:solidFill>
                  <a:schemeClr val="bg1"/>
                </a:solidFill>
                <a:latin typeface="Arial" panose="020B0604020202020204" pitchFamily="34" charset="0"/>
              </a:rPr>
              <a:t> = Sieger!</a:t>
            </a:r>
          </a:p>
        </p:txBody>
      </p:sp>
      <p:grpSp>
        <p:nvGrpSpPr>
          <p:cNvPr id="41" name="Gruppieren 40">
            <a:extLst>
              <a:ext uri="{FF2B5EF4-FFF2-40B4-BE49-F238E27FC236}">
                <a16:creationId xmlns:a16="http://schemas.microsoft.com/office/drawing/2014/main" id="{08CE0A2F-915B-B19A-3DBF-D34600B84974}"/>
              </a:ext>
            </a:extLst>
          </p:cNvPr>
          <p:cNvGrpSpPr/>
          <p:nvPr/>
        </p:nvGrpSpPr>
        <p:grpSpPr>
          <a:xfrm>
            <a:off x="1968916" y="2382294"/>
            <a:ext cx="968400" cy="784440"/>
            <a:chOff x="1968916" y="2382294"/>
            <a:chExt cx="968400" cy="784440"/>
          </a:xfrm>
        </p:grpSpPr>
        <p:grpSp>
          <p:nvGrpSpPr>
            <p:cNvPr id="20" name="Gruppieren 19">
              <a:extLst>
                <a:ext uri="{FF2B5EF4-FFF2-40B4-BE49-F238E27FC236}">
                  <a16:creationId xmlns:a16="http://schemas.microsoft.com/office/drawing/2014/main" id="{036C43AF-044A-30A0-D5A4-3AF787800242}"/>
                </a:ext>
              </a:extLst>
            </p:cNvPr>
            <p:cNvGrpSpPr/>
            <p:nvPr/>
          </p:nvGrpSpPr>
          <p:grpSpPr>
            <a:xfrm>
              <a:off x="1968916" y="2382294"/>
              <a:ext cx="968400" cy="774720"/>
              <a:chOff x="3066840" y="2331570"/>
              <a:chExt cx="968400" cy="774720"/>
            </a:xfrm>
          </p:grpSpPr>
          <mc:AlternateContent xmlns:mc="http://schemas.openxmlformats.org/markup-compatibility/2006" xmlns:p14="http://schemas.microsoft.com/office/powerpoint/2010/main">
            <mc:Choice Requires="p14">
              <p:contentPart p14:bwMode="auto" r:id="rId15">
                <p14:nvContentPartPr>
                  <p14:cNvPr id="16" name="Freihand 15">
                    <a:extLst>
                      <a:ext uri="{FF2B5EF4-FFF2-40B4-BE49-F238E27FC236}">
                        <a16:creationId xmlns:a16="http://schemas.microsoft.com/office/drawing/2014/main" id="{F908A31D-D222-D207-10D3-C0D212283358}"/>
                      </a:ext>
                    </a:extLst>
                  </p14:cNvPr>
                  <p14:cNvContentPartPr/>
                  <p14:nvPr/>
                </p14:nvContentPartPr>
                <p14:xfrm>
                  <a:off x="3718080" y="2331570"/>
                  <a:ext cx="46080" cy="774720"/>
                </p14:xfrm>
              </p:contentPart>
            </mc:Choice>
            <mc:Fallback xmlns="">
              <p:pic>
                <p:nvPicPr>
                  <p:cNvPr id="16" name="Freihand 15">
                    <a:extLst>
                      <a:ext uri="{FF2B5EF4-FFF2-40B4-BE49-F238E27FC236}">
                        <a16:creationId xmlns:a16="http://schemas.microsoft.com/office/drawing/2014/main" id="{F908A31D-D222-D207-10D3-C0D212283358}"/>
                      </a:ext>
                    </a:extLst>
                  </p:cNvPr>
                  <p:cNvPicPr/>
                  <p:nvPr/>
                </p:nvPicPr>
                <p:blipFill>
                  <a:blip r:embed="rId17"/>
                  <a:stretch>
                    <a:fillRect/>
                  </a:stretch>
                </p:blipFill>
                <p:spPr>
                  <a:xfrm>
                    <a:off x="3682440" y="2295570"/>
                    <a:ext cx="117720" cy="846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Freihand 16">
                    <a:extLst>
                      <a:ext uri="{FF2B5EF4-FFF2-40B4-BE49-F238E27FC236}">
                        <a16:creationId xmlns:a16="http://schemas.microsoft.com/office/drawing/2014/main" id="{99ECEBE7-9C54-19BB-F2C4-7BD45DB61C2A}"/>
                      </a:ext>
                    </a:extLst>
                  </p14:cNvPr>
                  <p14:cNvContentPartPr/>
                  <p14:nvPr/>
                </p14:nvContentPartPr>
                <p14:xfrm>
                  <a:off x="3066840" y="2605890"/>
                  <a:ext cx="960840" cy="39240"/>
                </p14:xfrm>
              </p:contentPart>
            </mc:Choice>
            <mc:Fallback xmlns="">
              <p:pic>
                <p:nvPicPr>
                  <p:cNvPr id="17" name="Freihand 16">
                    <a:extLst>
                      <a:ext uri="{FF2B5EF4-FFF2-40B4-BE49-F238E27FC236}">
                        <a16:creationId xmlns:a16="http://schemas.microsoft.com/office/drawing/2014/main" id="{99ECEBE7-9C54-19BB-F2C4-7BD45DB61C2A}"/>
                      </a:ext>
                    </a:extLst>
                  </p:cNvPr>
                  <p:cNvPicPr/>
                  <p:nvPr/>
                </p:nvPicPr>
                <p:blipFill>
                  <a:blip r:embed="rId19"/>
                  <a:stretch>
                    <a:fillRect/>
                  </a:stretch>
                </p:blipFill>
                <p:spPr>
                  <a:xfrm>
                    <a:off x="3030840" y="2569890"/>
                    <a:ext cx="103248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Freihand 18">
                    <a:extLst>
                      <a:ext uri="{FF2B5EF4-FFF2-40B4-BE49-F238E27FC236}">
                        <a16:creationId xmlns:a16="http://schemas.microsoft.com/office/drawing/2014/main" id="{B70B2A84-9EFD-FF3E-8D49-CE0FF476A2A4}"/>
                      </a:ext>
                    </a:extLst>
                  </p14:cNvPr>
                  <p14:cNvContentPartPr/>
                  <p14:nvPr/>
                </p14:nvContentPartPr>
                <p14:xfrm>
                  <a:off x="3078360" y="2880210"/>
                  <a:ext cx="956880" cy="19440"/>
                </p14:xfrm>
              </p:contentPart>
            </mc:Choice>
            <mc:Fallback xmlns="">
              <p:pic>
                <p:nvPicPr>
                  <p:cNvPr id="19" name="Freihand 18">
                    <a:extLst>
                      <a:ext uri="{FF2B5EF4-FFF2-40B4-BE49-F238E27FC236}">
                        <a16:creationId xmlns:a16="http://schemas.microsoft.com/office/drawing/2014/main" id="{B70B2A84-9EFD-FF3E-8D49-CE0FF476A2A4}"/>
                      </a:ext>
                    </a:extLst>
                  </p:cNvPr>
                  <p:cNvPicPr/>
                  <p:nvPr/>
                </p:nvPicPr>
                <p:blipFill>
                  <a:blip r:embed="rId21"/>
                  <a:stretch>
                    <a:fillRect/>
                  </a:stretch>
                </p:blipFill>
                <p:spPr>
                  <a:xfrm>
                    <a:off x="3042360" y="2844210"/>
                    <a:ext cx="1028520" cy="91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4" name="Freihand 3">
                  <a:extLst>
                    <a:ext uri="{FF2B5EF4-FFF2-40B4-BE49-F238E27FC236}">
                      <a16:creationId xmlns:a16="http://schemas.microsoft.com/office/drawing/2014/main" id="{15603A50-4F28-4294-9348-DE2C3CA20710}"/>
                    </a:ext>
                  </a:extLst>
                </p14:cNvPr>
                <p14:cNvContentPartPr/>
                <p14:nvPr/>
              </p14:nvContentPartPr>
              <p14:xfrm>
                <a:off x="2246836" y="2401374"/>
                <a:ext cx="20160" cy="765360"/>
              </p14:xfrm>
            </p:contentPart>
          </mc:Choice>
          <mc:Fallback xmlns="">
            <p:pic>
              <p:nvPicPr>
                <p:cNvPr id="4" name="Freihand 3">
                  <a:extLst>
                    <a:ext uri="{FF2B5EF4-FFF2-40B4-BE49-F238E27FC236}">
                      <a16:creationId xmlns:a16="http://schemas.microsoft.com/office/drawing/2014/main" id="{15603A50-4F28-4294-9348-DE2C3CA20710}"/>
                    </a:ext>
                  </a:extLst>
                </p:cNvPr>
                <p:cNvPicPr/>
                <p:nvPr/>
              </p:nvPicPr>
              <p:blipFill>
                <a:blip r:embed="rId23"/>
                <a:stretch>
                  <a:fillRect/>
                </a:stretch>
              </p:blipFill>
              <p:spPr>
                <a:xfrm>
                  <a:off x="2210836" y="2365374"/>
                  <a:ext cx="91800" cy="837000"/>
                </a:xfrm>
                <a:prstGeom prst="rect">
                  <a:avLst/>
                </a:prstGeom>
              </p:spPr>
            </p:pic>
          </mc:Fallback>
        </mc:AlternateContent>
      </p:grpSp>
      <p:pic>
        <p:nvPicPr>
          <p:cNvPr id="42" name="Aufgezeichneter Sound">
            <a:hlinkClick r:id="" action="ppaction://media"/>
            <a:extLst>
              <a:ext uri="{FF2B5EF4-FFF2-40B4-BE49-F238E27FC236}">
                <a16:creationId xmlns:a16="http://schemas.microsoft.com/office/drawing/2014/main" id="{B31B9E2B-653A-872F-5D5D-EE88B8DC154A}"/>
              </a:ext>
            </a:extLst>
          </p:cNvPr>
          <p:cNvPicPr>
            <a:picLocks noChangeAspect="1"/>
          </p:cNvPicPr>
          <p:nvPr>
            <a:audioFile r:link="rId1"/>
            <p:extLst>
              <p:ext uri="{DAA4B4D4-6D71-4841-9C94-3DE7FCFB9230}">
                <p14:media xmlns:p14="http://schemas.microsoft.com/office/powerpoint/2010/main" r:embed="rId2">
                  <p14:trim st="829" end="422.4058"/>
                </p14:media>
              </p:ext>
            </p:extLst>
          </p:nvPr>
        </p:nvPicPr>
        <p:blipFill>
          <a:blip r:embed="rId24"/>
          <a:stretch>
            <a:fillRect/>
          </a:stretch>
        </p:blipFill>
        <p:spPr>
          <a:xfrm>
            <a:off x="14293807" y="5379710"/>
            <a:ext cx="487363" cy="487363"/>
          </a:xfrm>
          <a:prstGeom prst="rect">
            <a:avLst/>
          </a:prstGeom>
        </p:spPr>
      </p:pic>
      <p:pic>
        <p:nvPicPr>
          <p:cNvPr id="43" name="Aufgezeichneter Sound">
            <a:hlinkClick r:id="" action="ppaction://media"/>
            <a:extLst>
              <a:ext uri="{FF2B5EF4-FFF2-40B4-BE49-F238E27FC236}">
                <a16:creationId xmlns:a16="http://schemas.microsoft.com/office/drawing/2014/main" id="{509A03C0-BFB1-6673-1661-72E509F07CA3}"/>
              </a:ext>
            </a:extLst>
          </p:cNvPr>
          <p:cNvPicPr>
            <a:picLocks noChangeAspect="1"/>
          </p:cNvPicPr>
          <p:nvPr>
            <a:audioFile r:link="rId1"/>
            <p:extLst>
              <p:ext uri="{DAA4B4D4-6D71-4841-9C94-3DE7FCFB9230}">
                <p14:media xmlns:p14="http://schemas.microsoft.com/office/powerpoint/2010/main" r:embed="rId3">
                  <p14:trim st="1466" end="726.5714"/>
                </p14:media>
              </p:ext>
            </p:extLst>
          </p:nvPr>
        </p:nvPicPr>
        <p:blipFill>
          <a:blip r:embed="rId24"/>
          <a:stretch>
            <a:fillRect/>
          </a:stretch>
        </p:blipFill>
        <p:spPr>
          <a:xfrm>
            <a:off x="14389809" y="3463617"/>
            <a:ext cx="487363" cy="487363"/>
          </a:xfrm>
          <a:prstGeom prst="rect">
            <a:avLst/>
          </a:prstGeom>
        </p:spPr>
      </p:pic>
      <p:pic>
        <p:nvPicPr>
          <p:cNvPr id="44" name="Aufgezeichneter Sound">
            <a:hlinkClick r:id="" action="ppaction://media"/>
            <a:extLst>
              <a:ext uri="{FF2B5EF4-FFF2-40B4-BE49-F238E27FC236}">
                <a16:creationId xmlns:a16="http://schemas.microsoft.com/office/drawing/2014/main" id="{4823A7ED-2E36-4AA8-6153-20B0894FCDD4}"/>
              </a:ext>
            </a:extLst>
          </p:cNvPr>
          <p:cNvPicPr>
            <a:picLocks noChangeAspect="1"/>
          </p:cNvPicPr>
          <p:nvPr>
            <a:audioFile r:link="rId1"/>
            <p:extLst>
              <p:ext uri="{DAA4B4D4-6D71-4841-9C94-3DE7FCFB9230}">
                <p14:media xmlns:p14="http://schemas.microsoft.com/office/powerpoint/2010/main" r:embed="rId4">
                  <p14:trim st="849"/>
                </p14:media>
              </p:ext>
            </p:extLst>
          </p:nvPr>
        </p:nvPicPr>
        <p:blipFill>
          <a:blip r:embed="rId24"/>
          <a:stretch>
            <a:fillRect/>
          </a:stretch>
        </p:blipFill>
        <p:spPr>
          <a:xfrm>
            <a:off x="17007205" y="3802319"/>
            <a:ext cx="487363" cy="487363"/>
          </a:xfrm>
          <a:prstGeom prst="rect">
            <a:avLst/>
          </a:prstGeom>
        </p:spPr>
      </p:pic>
      <p:cxnSp>
        <p:nvCxnSpPr>
          <p:cNvPr id="7" name="Gerader Verbinder 6">
            <a:extLst>
              <a:ext uri="{FF2B5EF4-FFF2-40B4-BE49-F238E27FC236}">
                <a16:creationId xmlns:a16="http://schemas.microsoft.com/office/drawing/2014/main" id="{DBB3FD05-B713-EDFF-E37B-20184CFCF657}"/>
              </a:ext>
            </a:extLst>
          </p:cNvPr>
          <p:cNvCxnSpPr>
            <a:cxnSpLocks/>
          </p:cNvCxnSpPr>
          <p:nvPr/>
        </p:nvCxnSpPr>
        <p:spPr>
          <a:xfrm>
            <a:off x="13961363" y="319425"/>
            <a:ext cx="1030014" cy="0"/>
          </a:xfrm>
          <a:prstGeom prst="line">
            <a:avLst/>
          </a:prstGeom>
          <a:ln w="127000">
            <a:solidFill>
              <a:srgbClr val="FDA2FF"/>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C786437D-6E3B-32CB-DCE3-7D607863F273}"/>
              </a:ext>
            </a:extLst>
          </p:cNvPr>
          <p:cNvCxnSpPr>
            <a:cxnSpLocks/>
          </p:cNvCxnSpPr>
          <p:nvPr/>
        </p:nvCxnSpPr>
        <p:spPr>
          <a:xfrm>
            <a:off x="14400296" y="597218"/>
            <a:ext cx="0" cy="574939"/>
          </a:xfrm>
          <a:prstGeom prst="line">
            <a:avLst/>
          </a:prstGeom>
          <a:ln w="127000">
            <a:solidFill>
              <a:srgbClr val="FDA2FF"/>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27DD2411-6DE7-77E9-6D6A-3B48EF52C3C9}"/>
              </a:ext>
            </a:extLst>
          </p:cNvPr>
          <p:cNvCxnSpPr>
            <a:cxnSpLocks/>
          </p:cNvCxnSpPr>
          <p:nvPr/>
        </p:nvCxnSpPr>
        <p:spPr>
          <a:xfrm flipH="1">
            <a:off x="14169068" y="1336845"/>
            <a:ext cx="612102" cy="477490"/>
          </a:xfrm>
          <a:prstGeom prst="line">
            <a:avLst/>
          </a:prstGeom>
          <a:ln w="127000">
            <a:solidFill>
              <a:srgbClr val="FDA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475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sndAc>
          <p:stSnd>
            <p:snd r:embed="rId7" name="breeze.wav"/>
          </p:stSnd>
        </p:sndAc>
      </p:transition>
    </mc:Choice>
    <mc:Fallback xmlns="">
      <p:transition spd="slow" advTm="1000">
        <p:fade/>
        <p:sndAc>
          <p:stSnd>
            <p:snd r:embed="rId2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1000" fill="hold"/>
                                        <p:tgtEl>
                                          <p:spTgt spid="59"/>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1000" fill="hold"/>
                                        <p:tgtEl>
                                          <p:spTgt spid="59"/>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1000" fill="hold"/>
                                        <p:tgtEl>
                                          <p:spTgt spid="59"/>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1000" fill="hold"/>
                                        <p:tgtEl>
                                          <p:spTgt spid="59"/>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1000" fill="hold"/>
                                        <p:tgtEl>
                                          <p:spTgt spid="59"/>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11" presetID="1" presetClass="mediacall" presetSubtype="0" fill="hold" nodeType="withEffect">
                                  <p:stCondLst>
                                    <p:cond delay="0"/>
                                  </p:stCondLst>
                                  <p:childTnLst>
                                    <p:cmd type="call" cmd="playFrom(0.0)">
                                      <p:cBhvr>
                                        <p:cTn id="12" dur="4380" fill="hold"/>
                                        <p:tgtEl>
                                          <p:spTgt spid="42"/>
                                        </p:tgtEl>
                                      </p:cBhvr>
                                    </p:cmd>
                                  </p:childTnLst>
                                </p:cTn>
                              </p:par>
                            </p:childTnLst>
                          </p:cTn>
                        </p:par>
                        <p:par>
                          <p:cTn id="13" fill="hold">
                            <p:stCondLst>
                              <p:cond delay="4380"/>
                            </p:stCondLst>
                            <p:childTnLst>
                              <p:par>
                                <p:cTn id="14" presetID="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1" presetClass="mediacall" presetSubtype="0" fill="hold" nodeType="withEffect">
                                  <p:stCondLst>
                                    <p:cond delay="0"/>
                                  </p:stCondLst>
                                  <p:childTnLst>
                                    <p:cmd type="call" cmd="playFrom(0.0)">
                                      <p:cBhvr>
                                        <p:cTn id="19" dur="1356" fill="hold"/>
                                        <p:tgtEl>
                                          <p:spTgt spid="43"/>
                                        </p:tgtEl>
                                      </p:cBhvr>
                                    </p:cmd>
                                  </p:childTnLst>
                                </p:cTn>
                              </p:par>
                            </p:childTnLst>
                          </p:cTn>
                        </p:par>
                        <p:par>
                          <p:cTn id="20" fill="hold">
                            <p:stCondLst>
                              <p:cond delay="5736"/>
                            </p:stCondLst>
                            <p:childTnLst>
                              <p:par>
                                <p:cTn id="21" presetID="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364"/>
                                  </p:stCondLst>
                                  <p:childTnLst>
                                    <p:cmd type="call" cmd="playFrom(0.0)">
                                      <p:cBhvr>
                                        <p:cTn id="26" dur="5393" fill="hold"/>
                                        <p:tgtEl>
                                          <p:spTgt spid="44"/>
                                        </p:tgtEl>
                                      </p:cBhvr>
                                    </p:cmd>
                                  </p:childTnLst>
                                </p:cTn>
                              </p:par>
                            </p:childTnLst>
                          </p:cTn>
                        </p:par>
                        <p:par>
                          <p:cTn id="27" fill="hold">
                            <p:stCondLst>
                              <p:cond delay="11493"/>
                            </p:stCondLst>
                            <p:childTnLst>
                              <p:par>
                                <p:cTn id="28" presetID="63"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1200" fill="hold"/>
                                        <p:tgtEl>
                                          <p:spTgt spid="41"/>
                                        </p:tgtEl>
                                        <p:attrNameLst>
                                          <p:attrName>drawProgress</p:attrName>
                                        </p:attrNameLst>
                                      </p:cBhvr>
                                      <p:tavLst>
                                        <p:tav tm="0">
                                          <p:val>
                                            <p:fltVal val="0"/>
                                          </p:val>
                                        </p:tav>
                                        <p:tav tm="100000">
                                          <p:val>
                                            <p:fltVal val="1"/>
                                          </p:val>
                                        </p:tav>
                                      </p:tavLst>
                                    </p:anim>
                                  </p:childTnLst>
                                </p:cTn>
                              </p:par>
                              <p:par>
                                <p:cTn id="31" presetID="16" presetClass="entr" presetSubtype="37"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outVertical)">
                                      <p:cBhvr>
                                        <p:cTn id="33" dur="500"/>
                                        <p:tgtEl>
                                          <p:spTgt spid="7"/>
                                        </p:tgtEl>
                                      </p:cBhvr>
                                    </p:animEffect>
                                  </p:childTnLst>
                                </p:cTn>
                              </p:par>
                              <p:par>
                                <p:cTn id="34" presetID="16" presetClass="entr" presetSubtype="4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outHorizontal)">
                                      <p:cBhvr>
                                        <p:cTn id="36" dur="500"/>
                                        <p:tgtEl>
                                          <p:spTgt spid="8"/>
                                        </p:tgtEl>
                                      </p:cBhvr>
                                    </p:animEffect>
                                  </p:childTnLst>
                                </p:cTn>
                              </p:par>
                              <p:par>
                                <p:cTn id="37" presetID="16" presetClass="entr" presetSubtype="37"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out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0" fill="hold" display="0">
                  <p:stCondLst>
                    <p:cond delay="indefinite"/>
                  </p:stCondLst>
                  <p:endCondLst>
                    <p:cond evt="onStopAudio" delay="0">
                      <p:tgtEl>
                        <p:sldTgt/>
                      </p:tgtEl>
                    </p:cond>
                  </p:endCondLst>
                </p:cTn>
                <p:tgtEl>
                  <p:spTgt spid="42"/>
                </p:tgtEl>
              </p:cMediaNode>
            </p:audio>
            <p:audio>
              <p:cMediaNode vol="100000">
                <p:cTn id="41" fill="hold" display="0">
                  <p:stCondLst>
                    <p:cond delay="indefinite"/>
                  </p:stCondLst>
                  <p:endCondLst>
                    <p:cond evt="onStopAudio" delay="0">
                      <p:tgtEl>
                        <p:sldTgt/>
                      </p:tgtEl>
                    </p:cond>
                  </p:endCondLst>
                </p:cTn>
                <p:tgtEl>
                  <p:spTgt spid="43"/>
                </p:tgtEl>
              </p:cMediaNode>
            </p:audio>
            <p:audio>
              <p:cMediaNode vol="100000">
                <p:cTn id="42"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3" name="Titel 1">
            <a:extLst>
              <a:ext uri="{FF2B5EF4-FFF2-40B4-BE49-F238E27FC236}">
                <a16:creationId xmlns:a16="http://schemas.microsoft.com/office/drawing/2014/main" id="{77BE5787-731E-D888-EFDE-081D9F776DC2}"/>
              </a:ext>
            </a:extLst>
          </p:cNvPr>
          <p:cNvSpPr txBox="1">
            <a:spLocks/>
          </p:cNvSpPr>
          <p:nvPr/>
        </p:nvSpPr>
        <p:spPr>
          <a:xfrm>
            <a:off x="717118" y="228071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Tic </a:t>
            </a:r>
            <a:r>
              <a:rPr lang="de-CH" sz="16600" dirty="0" err="1">
                <a:solidFill>
                  <a:schemeClr val="bg1"/>
                </a:solidFill>
                <a:latin typeface="Phosphate Inline" panose="02000506050000020004" pitchFamily="2" charset="77"/>
                <a:cs typeface="Phosphate Inline" panose="02000506050000020004" pitchFamily="2" charset="77"/>
              </a:rPr>
              <a:t>Tac</a:t>
            </a:r>
            <a:r>
              <a:rPr lang="de-CH" sz="16600" dirty="0">
                <a:solidFill>
                  <a:schemeClr val="bg1"/>
                </a:solidFill>
                <a:latin typeface="Phosphate Inline" panose="02000506050000020004" pitchFamily="2" charset="77"/>
                <a:cs typeface="Phosphate Inline" panose="02000506050000020004" pitchFamily="2" charset="77"/>
              </a:rPr>
              <a:t> Toe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4" name="Titel 1">
            <a:extLst>
              <a:ext uri="{FF2B5EF4-FFF2-40B4-BE49-F238E27FC236}">
                <a16:creationId xmlns:a16="http://schemas.microsoft.com/office/drawing/2014/main" id="{B9AD3BC2-277F-DC62-5252-89CF77D70176}"/>
              </a:ext>
            </a:extLst>
          </p:cNvPr>
          <p:cNvSpPr txBox="1">
            <a:spLocks/>
          </p:cNvSpPr>
          <p:nvPr/>
        </p:nvSpPr>
        <p:spPr>
          <a:xfrm>
            <a:off x="717118" y="47482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5" name="Textfeld 24">
            <a:extLst>
              <a:ext uri="{FF2B5EF4-FFF2-40B4-BE49-F238E27FC236}">
                <a16:creationId xmlns:a16="http://schemas.microsoft.com/office/drawing/2014/main" id="{F48D0472-11F6-5DF6-FE56-186B8C23AC2C}"/>
              </a:ext>
            </a:extLst>
          </p:cNvPr>
          <p:cNvSpPr txBox="1">
            <a:spLocks/>
          </p:cNvSpPr>
          <p:nvPr/>
        </p:nvSpPr>
        <p:spPr>
          <a:xfrm>
            <a:off x="45233418" y="1125867"/>
            <a:ext cx="10291013" cy="2062103"/>
          </a:xfrm>
          <a:prstGeom prst="rect">
            <a:avLst/>
          </a:prstGeom>
          <a:solidFill>
            <a:srgbClr val="FDA2FF"/>
          </a:solidFill>
        </p:spPr>
        <p:txBody>
          <a:bodyPr wrap="square" rtlCol="0">
            <a:spAutoFit/>
          </a:bodyPr>
          <a:lstStyle/>
          <a:p>
            <a:r>
              <a:rPr lang="de-CH" sz="3200" b="1" dirty="0"/>
              <a:t>Videoexport</a:t>
            </a:r>
            <a:br>
              <a:rPr lang="de-CH" sz="3200" dirty="0"/>
            </a:br>
            <a:r>
              <a:rPr lang="de-CH" sz="3200" dirty="0"/>
              <a:t>6. Speichere deine Anleitung mit passendem Namen als Film</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useBgFill="1">
        <p:nvSpPr>
          <p:cNvPr id="12" name="Rechteck 11">
            <a:extLst>
              <a:ext uri="{FF2B5EF4-FFF2-40B4-BE49-F238E27FC236}">
                <a16:creationId xmlns:a16="http://schemas.microsoft.com/office/drawing/2014/main" id="{9A83ECB9-1F54-7DD5-3864-4EBBB15D23CD}"/>
              </a:ext>
            </a:extLst>
          </p:cNvPr>
          <p:cNvSpPr/>
          <p:nvPr/>
        </p:nvSpPr>
        <p:spPr>
          <a:xfrm>
            <a:off x="-313509" y="-269216"/>
            <a:ext cx="12836431" cy="42261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feld 18">
            <a:extLst>
              <a:ext uri="{FF2B5EF4-FFF2-40B4-BE49-F238E27FC236}">
                <a16:creationId xmlns:a16="http://schemas.microsoft.com/office/drawing/2014/main" id="{B3C3A271-0605-DDA2-C225-53084FB78B58}"/>
              </a:ext>
            </a:extLst>
          </p:cNvPr>
          <p:cNvSpPr txBox="1">
            <a:spLocks/>
          </p:cNvSpPr>
          <p:nvPr/>
        </p:nvSpPr>
        <p:spPr>
          <a:xfrm>
            <a:off x="13953032" y="-14141386"/>
            <a:ext cx="10291013" cy="2062103"/>
          </a:xfrm>
          <a:prstGeom prst="rect">
            <a:avLst/>
          </a:prstGeom>
          <a:solidFill>
            <a:srgbClr val="FDA2FF"/>
          </a:solidFill>
        </p:spPr>
        <p:txBody>
          <a:bodyPr wrap="square" rtlCol="0">
            <a:spAutoFit/>
          </a:bodyPr>
          <a:lstStyle/>
          <a:p>
            <a:r>
              <a:rPr lang="de-CH" sz="3200" b="1" dirty="0"/>
              <a:t>Videoexport</a:t>
            </a:r>
            <a:br>
              <a:rPr lang="de-CH" sz="3200" dirty="0"/>
            </a:br>
            <a:r>
              <a:rPr lang="de-CH" sz="3200" dirty="0"/>
              <a:t>6. Speichere deine Anleitung mit passendem Namen als Film</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7" name="Titel 1">
            <a:extLst>
              <a:ext uri="{FF2B5EF4-FFF2-40B4-BE49-F238E27FC236}">
                <a16:creationId xmlns:a16="http://schemas.microsoft.com/office/drawing/2014/main" id="{6AA5F8B8-72F0-8D57-311C-70E1EB037682}"/>
              </a:ext>
            </a:extLst>
          </p:cNvPr>
          <p:cNvSpPr txBox="1">
            <a:spLocks/>
          </p:cNvSpPr>
          <p:nvPr/>
        </p:nvSpPr>
        <p:spPr>
          <a:xfrm>
            <a:off x="758826" y="2280303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Tic </a:t>
            </a:r>
            <a:r>
              <a:rPr lang="de-CH" sz="16600" dirty="0" err="1">
                <a:solidFill>
                  <a:schemeClr val="bg1"/>
                </a:solidFill>
                <a:latin typeface="Phosphate Inline" panose="02000506050000020004" pitchFamily="2" charset="77"/>
                <a:cs typeface="Phosphate Inline" panose="02000506050000020004" pitchFamily="2" charset="77"/>
              </a:rPr>
              <a:t>Tac</a:t>
            </a:r>
            <a:r>
              <a:rPr lang="de-CH" sz="16600" dirty="0">
                <a:solidFill>
                  <a:schemeClr val="bg1"/>
                </a:solidFill>
                <a:latin typeface="Phosphate Inline" panose="02000506050000020004" pitchFamily="2" charset="77"/>
                <a:cs typeface="Phosphate Inline" panose="02000506050000020004" pitchFamily="2" charset="77"/>
              </a:rPr>
              <a:t> Toe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73373400-7F43-7405-74E4-76D33102A9A8}"/>
              </a:ext>
            </a:extLst>
          </p:cNvPr>
          <p:cNvSpPr txBox="1">
            <a:spLocks/>
          </p:cNvSpPr>
          <p:nvPr/>
        </p:nvSpPr>
        <p:spPr>
          <a:xfrm>
            <a:off x="758826" y="2099714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487CBB40-985B-520B-D684-E1CD3950F6C5}"/>
              </a:ext>
            </a:extLst>
          </p:cNvPr>
          <p:cNvSpPr txBox="1">
            <a:spLocks/>
          </p:cNvSpPr>
          <p:nvPr/>
        </p:nvSpPr>
        <p:spPr>
          <a:xfrm>
            <a:off x="758826" y="2460892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8F8DA209-0B4A-DBF6-8A71-4F6ED8BD855F}"/>
              </a:ext>
            </a:extLst>
          </p:cNvPr>
          <p:cNvSpPr txBox="1">
            <a:spLocks/>
          </p:cNvSpPr>
          <p:nvPr/>
        </p:nvSpPr>
        <p:spPr>
          <a:xfrm>
            <a:off x="758826" y="2641481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715DDBDD-D115-9F37-6177-D83426F6BBE0}"/>
              </a:ext>
            </a:extLst>
          </p:cNvPr>
          <p:cNvSpPr txBox="1">
            <a:spLocks/>
          </p:cNvSpPr>
          <p:nvPr/>
        </p:nvSpPr>
        <p:spPr>
          <a:xfrm>
            <a:off x="758826" y="1919125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A64EAF79-3161-B8B5-B200-153BE4E40F7E}"/>
              </a:ext>
            </a:extLst>
          </p:cNvPr>
          <p:cNvSpPr txBox="1">
            <a:spLocks/>
          </p:cNvSpPr>
          <p:nvPr/>
        </p:nvSpPr>
        <p:spPr>
          <a:xfrm>
            <a:off x="758826" y="1377358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Material</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3E854624-981F-E49B-EE94-362C25CBAA96}"/>
              </a:ext>
            </a:extLst>
          </p:cNvPr>
          <p:cNvSpPr txBox="1">
            <a:spLocks/>
          </p:cNvSpPr>
          <p:nvPr/>
        </p:nvSpPr>
        <p:spPr>
          <a:xfrm>
            <a:off x="758826" y="1196769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EE1EC9A6-3365-90B1-5EC6-3708523CF70B}"/>
              </a:ext>
            </a:extLst>
          </p:cNvPr>
          <p:cNvSpPr txBox="1">
            <a:spLocks/>
          </p:cNvSpPr>
          <p:nvPr/>
        </p:nvSpPr>
        <p:spPr>
          <a:xfrm>
            <a:off x="758826" y="1557947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5" name="Titel 1">
            <a:extLst>
              <a:ext uri="{FF2B5EF4-FFF2-40B4-BE49-F238E27FC236}">
                <a16:creationId xmlns:a16="http://schemas.microsoft.com/office/drawing/2014/main" id="{95E404BF-80B5-ED25-3CD5-44AB2DA9AB18}"/>
              </a:ext>
            </a:extLst>
          </p:cNvPr>
          <p:cNvSpPr txBox="1">
            <a:spLocks/>
          </p:cNvSpPr>
          <p:nvPr/>
        </p:nvSpPr>
        <p:spPr>
          <a:xfrm>
            <a:off x="758826" y="1738536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82273ED4-9E29-067B-FA07-6A25E146C5FA}"/>
              </a:ext>
            </a:extLst>
          </p:cNvPr>
          <p:cNvSpPr txBox="1">
            <a:spLocks/>
          </p:cNvSpPr>
          <p:nvPr/>
        </p:nvSpPr>
        <p:spPr>
          <a:xfrm>
            <a:off x="758826" y="474413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ADC028AB-3A9D-93E8-4F14-4FABCE5895EB}"/>
              </a:ext>
            </a:extLst>
          </p:cNvPr>
          <p:cNvSpPr txBox="1">
            <a:spLocks/>
          </p:cNvSpPr>
          <p:nvPr/>
        </p:nvSpPr>
        <p:spPr>
          <a:xfrm>
            <a:off x="758826" y="258625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12C96086-D21D-846B-D4C4-2C8DD0548F1A}"/>
              </a:ext>
            </a:extLst>
          </p:cNvPr>
          <p:cNvSpPr txBox="1">
            <a:spLocks/>
          </p:cNvSpPr>
          <p:nvPr/>
        </p:nvSpPr>
        <p:spPr>
          <a:xfrm>
            <a:off x="758826" y="66997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0" name="Titel 1">
            <a:extLst>
              <a:ext uri="{FF2B5EF4-FFF2-40B4-BE49-F238E27FC236}">
                <a16:creationId xmlns:a16="http://schemas.microsoft.com/office/drawing/2014/main" id="{87CFAF6D-8B8D-33B9-DD4A-A05964E238FD}"/>
              </a:ext>
            </a:extLst>
          </p:cNvPr>
          <p:cNvSpPr txBox="1">
            <a:spLocks/>
          </p:cNvSpPr>
          <p:nvPr/>
        </p:nvSpPr>
        <p:spPr>
          <a:xfrm>
            <a:off x="758826" y="835591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C3BDCAE0-C2F3-2AF9-27D6-9A1FF580EA36}"/>
              </a:ext>
            </a:extLst>
          </p:cNvPr>
          <p:cNvSpPr txBox="1">
            <a:spLocks/>
          </p:cNvSpPr>
          <p:nvPr/>
        </p:nvSpPr>
        <p:spPr>
          <a:xfrm>
            <a:off x="758826" y="113235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01979FA6-9C6A-3AE1-BEEB-2C5DAFA30C80}"/>
              </a:ext>
            </a:extLst>
          </p:cNvPr>
          <p:cNvSpPr txBox="1">
            <a:spLocks/>
          </p:cNvSpPr>
          <p:nvPr/>
        </p:nvSpPr>
        <p:spPr>
          <a:xfrm>
            <a:off x="758826" y="-428531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D53CA924-6D3B-D669-1C55-BBE2B910BBC6}"/>
              </a:ext>
            </a:extLst>
          </p:cNvPr>
          <p:cNvSpPr txBox="1">
            <a:spLocks/>
          </p:cNvSpPr>
          <p:nvPr/>
        </p:nvSpPr>
        <p:spPr>
          <a:xfrm>
            <a:off x="758826" y="-609120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9AF47ABC-B667-95B5-0BE4-C23FF442CB41}"/>
              </a:ext>
            </a:extLst>
          </p:cNvPr>
          <p:cNvSpPr txBox="1">
            <a:spLocks/>
          </p:cNvSpPr>
          <p:nvPr/>
        </p:nvSpPr>
        <p:spPr>
          <a:xfrm>
            <a:off x="758826" y="-247942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34E8A2B2-D57B-73C0-8692-A176D1FA2633}"/>
              </a:ext>
            </a:extLst>
          </p:cNvPr>
          <p:cNvSpPr txBox="1">
            <a:spLocks/>
          </p:cNvSpPr>
          <p:nvPr/>
        </p:nvSpPr>
        <p:spPr>
          <a:xfrm>
            <a:off x="758826" y="-67353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8" name="Titel 1">
            <a:extLst>
              <a:ext uri="{FF2B5EF4-FFF2-40B4-BE49-F238E27FC236}">
                <a16:creationId xmlns:a16="http://schemas.microsoft.com/office/drawing/2014/main" id="{08DEE1CA-B898-0EF2-040C-F156FF6D21A9}"/>
              </a:ext>
            </a:extLst>
          </p:cNvPr>
          <p:cNvSpPr txBox="1">
            <a:spLocks/>
          </p:cNvSpPr>
          <p:nvPr/>
        </p:nvSpPr>
        <p:spPr>
          <a:xfrm>
            <a:off x="275975" y="-7980930"/>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Ziel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mc:AlternateContent xmlns:mc="http://schemas.openxmlformats.org/markup-compatibility/2006">
        <mc:Choice xmlns:am3d="http://schemas.microsoft.com/office/drawing/2017/model3d" Requires="am3d">
          <p:graphicFrame>
            <p:nvGraphicFramePr>
              <p:cNvPr id="60" name="3D-Modell 59" descr="Sechsseitiger Würfel 19 mm">
                <a:extLst>
                  <a:ext uri="{FF2B5EF4-FFF2-40B4-BE49-F238E27FC236}">
                    <a16:creationId xmlns:a16="http://schemas.microsoft.com/office/drawing/2014/main" id="{DB85FC45-355C-992C-F0BC-68FD9BB48DCD}"/>
                  </a:ext>
                </a:extLst>
              </p:cNvPr>
              <p:cNvGraphicFramePr>
                <a:graphicFrameLocks noChangeAspect="1"/>
              </p:cNvGraphicFramePr>
              <p:nvPr>
                <p:extLst>
                  <p:ext uri="{D42A27DB-BD31-4B8C-83A1-F6EECF244321}">
                    <p14:modId xmlns:p14="http://schemas.microsoft.com/office/powerpoint/2010/main" val="1477646002"/>
                  </p:ext>
                </p:extLst>
              </p:nvPr>
            </p:nvGraphicFramePr>
            <p:xfrm rot="20405285">
              <a:off x="200522" y="5184239"/>
              <a:ext cx="1336387" cy="1365669"/>
            </p:xfrm>
            <a:graphic>
              <a:graphicData uri="http://schemas.microsoft.com/office/drawing/2017/model3d">
                <am3d:model3d r:embed="rId7">
                  <am3d:spPr>
                    <a:xfrm rot="20405285">
                      <a:off x="0" y="0"/>
                      <a:ext cx="1336387" cy="1365669"/>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5899036" ay="235565" az="1506187"/>
                    <am3d:postTrans dx="0" dy="0" dz="0"/>
                  </am3d:trans>
                  <am3d:raster rName="Office3DRenderer" rVer="16.0.8326">
                    <am3d:blip r:embed="rId8"/>
                  </am3d:raster>
                  <am3d:objViewport viewportSz="14390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Modell 59" descr="Sechsseitiger Würfel 19 mm">
                <a:extLst>
                  <a:ext uri="{FF2B5EF4-FFF2-40B4-BE49-F238E27FC236}">
                    <a16:creationId xmlns:a16="http://schemas.microsoft.com/office/drawing/2014/main" id="{DB85FC45-355C-992C-F0BC-68FD9BB48DCD}"/>
                  </a:ext>
                </a:extLst>
              </p:cNvPr>
              <p:cNvPicPr>
                <a:picLocks noGrp="1" noRot="1" noChangeAspect="1" noMove="1" noResize="1" noEditPoints="1" noAdjustHandles="1" noChangeArrowheads="1" noChangeShapeType="1" noCrop="1"/>
              </p:cNvPicPr>
              <p:nvPr/>
            </p:nvPicPr>
            <p:blipFill>
              <a:blip r:embed="rId8"/>
              <a:stretch>
                <a:fillRect/>
              </a:stretch>
            </p:blipFill>
            <p:spPr>
              <a:xfrm rot="20405285">
                <a:off x="200522" y="5184239"/>
                <a:ext cx="1336387" cy="1365669"/>
              </a:xfrm>
              <a:prstGeom prst="rect">
                <a:avLst/>
              </a:prstGeom>
            </p:spPr>
          </p:pic>
        </mc:Fallback>
      </mc:AlternateContent>
      <p:sp useBgFill="1">
        <p:nvSpPr>
          <p:cNvPr id="61" name="Rechteck 60">
            <a:extLst>
              <a:ext uri="{FF2B5EF4-FFF2-40B4-BE49-F238E27FC236}">
                <a16:creationId xmlns:a16="http://schemas.microsoft.com/office/drawing/2014/main" id="{BC2B3797-C811-2833-0603-973D051AC71F}"/>
              </a:ext>
            </a:extLst>
          </p:cNvPr>
          <p:cNvSpPr/>
          <p:nvPr/>
        </p:nvSpPr>
        <p:spPr>
          <a:xfrm>
            <a:off x="0" y="-646118"/>
            <a:ext cx="12836431" cy="5193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feld 2">
            <a:extLst>
              <a:ext uri="{FF2B5EF4-FFF2-40B4-BE49-F238E27FC236}">
                <a16:creationId xmlns:a16="http://schemas.microsoft.com/office/drawing/2014/main" id="{AE9ED8C2-38D9-F3E2-34A7-547D32F5D4B9}"/>
              </a:ext>
            </a:extLst>
          </p:cNvPr>
          <p:cNvSpPr txBox="1">
            <a:spLocks/>
          </p:cNvSpPr>
          <p:nvPr/>
        </p:nvSpPr>
        <p:spPr>
          <a:xfrm>
            <a:off x="-6627033" y="-3855294"/>
            <a:ext cx="8127278" cy="3098721"/>
          </a:xfrm>
          <a:prstGeom prst="roundRect">
            <a:avLst/>
          </a:prstGeom>
          <a:noFill/>
        </p:spPr>
        <p:txBody>
          <a:bodyPr wrap="square" rtlCol="0">
            <a:spAutoFit/>
          </a:bodyPr>
          <a:lstStyle>
            <a:defPPr>
              <a:defRPr lang="de-DE"/>
            </a:defPPr>
            <a:lvl1pPr>
              <a:defRPr sz="3200" b="1"/>
            </a:lvl1pPr>
          </a:lstStyle>
          <a:p>
            <a:pPr marL="685800" indent="-415925">
              <a:buFont typeface="Arial" panose="020B0604020202020204" pitchFamily="34" charset="0"/>
              <a:buChar char="•"/>
            </a:pPr>
            <a:r>
              <a:rPr lang="de-DE" sz="4800" dirty="0">
                <a:solidFill>
                  <a:schemeClr val="bg1"/>
                </a:solidFill>
                <a:latin typeface="Arial" panose="020B0604020202020204" pitchFamily="34" charset="0"/>
              </a:rPr>
              <a:t>Stück Papier</a:t>
            </a: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Bleistift</a:t>
            </a:r>
          </a:p>
          <a:p>
            <a:pPr marL="685800" indent="-415925"/>
            <a:endParaRPr lang="de-DE" altLang="de-DE" b="0" dirty="0">
              <a:solidFill>
                <a:schemeClr val="bg1"/>
              </a:solidFill>
              <a:latin typeface="Söhne"/>
            </a:endParaRP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	Zeichne ein 3x3-Gitter</a:t>
            </a:r>
          </a:p>
        </p:txBody>
      </p:sp>
      <p:sp>
        <p:nvSpPr>
          <p:cNvPr id="9" name="Ellipse 8">
            <a:extLst>
              <a:ext uri="{FF2B5EF4-FFF2-40B4-BE49-F238E27FC236}">
                <a16:creationId xmlns:a16="http://schemas.microsoft.com/office/drawing/2014/main" id="{1F1198B1-EE54-72D5-7015-42323ABB3530}"/>
              </a:ext>
            </a:extLst>
          </p:cNvPr>
          <p:cNvSpPr/>
          <p:nvPr/>
        </p:nvSpPr>
        <p:spPr>
          <a:xfrm rot="16200000">
            <a:off x="-11755955" y="-31852936"/>
            <a:ext cx="36000000" cy="36000000"/>
          </a:xfrm>
          <a:prstGeom prst="ellipse">
            <a:avLst/>
          </a:prstGeom>
          <a:gradFill flip="none" rotWithShape="1">
            <a:gsLst>
              <a:gs pos="27000">
                <a:srgbClr val="0E0683"/>
              </a:gs>
              <a:gs pos="64500">
                <a:srgbClr val="C27BE0"/>
              </a:gs>
              <a:gs pos="52000">
                <a:srgbClr val="8654C1"/>
              </a:gs>
              <a:gs pos="83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feld 6">
            <a:extLst>
              <a:ext uri="{FF2B5EF4-FFF2-40B4-BE49-F238E27FC236}">
                <a16:creationId xmlns:a16="http://schemas.microsoft.com/office/drawing/2014/main" id="{4A0FD82D-F944-0410-5D15-BC451AD24E2B}"/>
              </a:ext>
            </a:extLst>
          </p:cNvPr>
          <p:cNvSpPr txBox="1">
            <a:spLocks/>
          </p:cNvSpPr>
          <p:nvPr/>
        </p:nvSpPr>
        <p:spPr>
          <a:xfrm>
            <a:off x="1735179" y="918471"/>
            <a:ext cx="8127278" cy="2553891"/>
          </a:xfrm>
          <a:prstGeom prst="roundRect">
            <a:avLst/>
          </a:prstGeom>
          <a:noFill/>
        </p:spPr>
        <p:txBody>
          <a:bodyPr wrap="square" rtlCol="0">
            <a:spAutoFit/>
          </a:bodyPr>
          <a:lstStyle>
            <a:defPPr>
              <a:defRPr lang="de-DE"/>
            </a:defPPr>
            <a:lvl1pPr>
              <a:defRPr sz="3200" b="1"/>
            </a:lvl1pPr>
          </a:lstStyle>
          <a:p>
            <a:pPr marL="269875"/>
            <a:r>
              <a:rPr lang="de-DE" sz="4800" dirty="0">
                <a:solidFill>
                  <a:schemeClr val="bg1"/>
                </a:solidFill>
                <a:latin typeface="Arial" panose="020B0604020202020204" pitchFamily="34" charset="0"/>
              </a:rPr>
              <a:t>Abwechselnd Symbole zeichnen.</a:t>
            </a:r>
          </a:p>
          <a:p>
            <a:pPr marL="269875"/>
            <a:r>
              <a:rPr lang="de-DE" altLang="de-DE" sz="4800" dirty="0">
                <a:solidFill>
                  <a:schemeClr val="bg1"/>
                </a:solidFill>
                <a:latin typeface="Arial" panose="020B0604020202020204" pitchFamily="34" charset="0"/>
              </a:rPr>
              <a:t>xxx / </a:t>
            </a:r>
            <a:r>
              <a:rPr lang="de-DE" altLang="de-DE" sz="4800" dirty="0" err="1">
                <a:solidFill>
                  <a:schemeClr val="bg1"/>
                </a:solidFill>
                <a:latin typeface="Arial" panose="020B0604020202020204" pitchFamily="34" charset="0"/>
              </a:rPr>
              <a:t>ooo</a:t>
            </a:r>
            <a:r>
              <a:rPr lang="de-DE" altLang="de-DE" sz="4800" dirty="0">
                <a:solidFill>
                  <a:schemeClr val="bg1"/>
                </a:solidFill>
                <a:latin typeface="Arial" panose="020B0604020202020204" pitchFamily="34" charset="0"/>
              </a:rPr>
              <a:t> = Sieger!</a:t>
            </a:r>
          </a:p>
        </p:txBody>
      </p:sp>
      <p:grpSp>
        <p:nvGrpSpPr>
          <p:cNvPr id="10" name="Gruppieren 9">
            <a:extLst>
              <a:ext uri="{FF2B5EF4-FFF2-40B4-BE49-F238E27FC236}">
                <a16:creationId xmlns:a16="http://schemas.microsoft.com/office/drawing/2014/main" id="{AD2A448E-7908-3151-176A-09FC0466E0AE}"/>
              </a:ext>
            </a:extLst>
          </p:cNvPr>
          <p:cNvGrpSpPr/>
          <p:nvPr/>
        </p:nvGrpSpPr>
        <p:grpSpPr>
          <a:xfrm>
            <a:off x="9363927" y="1154767"/>
            <a:ext cx="2282943" cy="2161044"/>
            <a:chOff x="1968916" y="2382294"/>
            <a:chExt cx="968400" cy="784440"/>
          </a:xfrm>
        </p:grpSpPr>
        <p:grpSp>
          <p:nvGrpSpPr>
            <p:cNvPr id="11" name="Gruppieren 10">
              <a:extLst>
                <a:ext uri="{FF2B5EF4-FFF2-40B4-BE49-F238E27FC236}">
                  <a16:creationId xmlns:a16="http://schemas.microsoft.com/office/drawing/2014/main" id="{0E113668-7D0B-8488-10AD-C9AF1F75460A}"/>
                </a:ext>
              </a:extLst>
            </p:cNvPr>
            <p:cNvGrpSpPr/>
            <p:nvPr/>
          </p:nvGrpSpPr>
          <p:grpSpPr>
            <a:xfrm>
              <a:off x="1968916" y="2382294"/>
              <a:ext cx="968400" cy="774720"/>
              <a:chOff x="3066840" y="2331570"/>
              <a:chExt cx="968400" cy="774720"/>
            </a:xfrm>
          </p:grpSpPr>
          <mc:AlternateContent xmlns:mc="http://schemas.openxmlformats.org/markup-compatibility/2006" xmlns:p14="http://schemas.microsoft.com/office/powerpoint/2010/main">
            <mc:Choice Requires="p14">
              <p:contentPart p14:bwMode="auto" r:id="rId9">
                <p14:nvContentPartPr>
                  <p14:cNvPr id="14" name="Freihand 13">
                    <a:extLst>
                      <a:ext uri="{FF2B5EF4-FFF2-40B4-BE49-F238E27FC236}">
                        <a16:creationId xmlns:a16="http://schemas.microsoft.com/office/drawing/2014/main" id="{B730E44D-B311-5704-399B-123850152C90}"/>
                      </a:ext>
                    </a:extLst>
                  </p14:cNvPr>
                  <p14:cNvContentPartPr/>
                  <p14:nvPr/>
                </p14:nvContentPartPr>
                <p14:xfrm>
                  <a:off x="3718080" y="2331570"/>
                  <a:ext cx="46080" cy="774720"/>
                </p14:xfrm>
              </p:contentPart>
            </mc:Choice>
            <mc:Fallback xmlns="">
              <p:pic>
                <p:nvPicPr>
                  <p:cNvPr id="14" name="Freihand 13">
                    <a:extLst>
                      <a:ext uri="{FF2B5EF4-FFF2-40B4-BE49-F238E27FC236}">
                        <a16:creationId xmlns:a16="http://schemas.microsoft.com/office/drawing/2014/main" id="{B730E44D-B311-5704-399B-123850152C90}"/>
                      </a:ext>
                    </a:extLst>
                  </p:cNvPr>
                  <p:cNvPicPr/>
                  <p:nvPr/>
                </p:nvPicPr>
                <p:blipFill>
                  <a:blip r:embed="rId10"/>
                  <a:stretch>
                    <a:fillRect/>
                  </a:stretch>
                </p:blipFill>
                <p:spPr>
                  <a:xfrm>
                    <a:off x="3702771" y="2318499"/>
                    <a:ext cx="76545" cy="80073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Freihand 14">
                    <a:extLst>
                      <a:ext uri="{FF2B5EF4-FFF2-40B4-BE49-F238E27FC236}">
                        <a16:creationId xmlns:a16="http://schemas.microsoft.com/office/drawing/2014/main" id="{772A214F-5D5F-D7CB-4CDF-398D61DEAFB8}"/>
                      </a:ext>
                    </a:extLst>
                  </p14:cNvPr>
                  <p14:cNvContentPartPr/>
                  <p14:nvPr/>
                </p14:nvContentPartPr>
                <p14:xfrm>
                  <a:off x="3066840" y="2605890"/>
                  <a:ext cx="960840" cy="39240"/>
                </p14:xfrm>
              </p:contentPart>
            </mc:Choice>
            <mc:Fallback xmlns="">
              <p:pic>
                <p:nvPicPr>
                  <p:cNvPr id="15" name="Freihand 14">
                    <a:extLst>
                      <a:ext uri="{FF2B5EF4-FFF2-40B4-BE49-F238E27FC236}">
                        <a16:creationId xmlns:a16="http://schemas.microsoft.com/office/drawing/2014/main" id="{772A214F-5D5F-D7CB-4CDF-398D61DEAFB8}"/>
                      </a:ext>
                    </a:extLst>
                  </p:cNvPr>
                  <p:cNvPicPr/>
                  <p:nvPr/>
                </p:nvPicPr>
                <p:blipFill>
                  <a:blip r:embed="rId12"/>
                  <a:stretch>
                    <a:fillRect/>
                  </a:stretch>
                </p:blipFill>
                <p:spPr>
                  <a:xfrm>
                    <a:off x="3051717" y="2592766"/>
                    <a:ext cx="991239" cy="6535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Freihand 15">
                    <a:extLst>
                      <a:ext uri="{FF2B5EF4-FFF2-40B4-BE49-F238E27FC236}">
                        <a16:creationId xmlns:a16="http://schemas.microsoft.com/office/drawing/2014/main" id="{BB52EB80-0CDF-6A73-E808-D3E704568313}"/>
                      </a:ext>
                    </a:extLst>
                  </p14:cNvPr>
                  <p14:cNvContentPartPr/>
                  <p14:nvPr/>
                </p14:nvContentPartPr>
                <p14:xfrm>
                  <a:off x="3078360" y="2880210"/>
                  <a:ext cx="956880" cy="19440"/>
                </p14:xfrm>
              </p:contentPart>
            </mc:Choice>
            <mc:Fallback xmlns="">
              <p:pic>
                <p:nvPicPr>
                  <p:cNvPr id="16" name="Freihand 15">
                    <a:extLst>
                      <a:ext uri="{FF2B5EF4-FFF2-40B4-BE49-F238E27FC236}">
                        <a16:creationId xmlns:a16="http://schemas.microsoft.com/office/drawing/2014/main" id="{BB52EB80-0CDF-6A73-E808-D3E704568313}"/>
                      </a:ext>
                    </a:extLst>
                  </p:cNvPr>
                  <p:cNvPicPr/>
                  <p:nvPr/>
                </p:nvPicPr>
                <p:blipFill>
                  <a:blip r:embed="rId14"/>
                  <a:stretch>
                    <a:fillRect/>
                  </a:stretch>
                </p:blipFill>
                <p:spPr>
                  <a:xfrm>
                    <a:off x="3063242" y="2867075"/>
                    <a:ext cx="987269" cy="4557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3" name="Freihand 12">
                  <a:extLst>
                    <a:ext uri="{FF2B5EF4-FFF2-40B4-BE49-F238E27FC236}">
                      <a16:creationId xmlns:a16="http://schemas.microsoft.com/office/drawing/2014/main" id="{F3D38AD0-06FC-EDC3-F471-0287F641BF7A}"/>
                    </a:ext>
                  </a:extLst>
                </p14:cNvPr>
                <p14:cNvContentPartPr/>
                <p14:nvPr/>
              </p14:nvContentPartPr>
              <p14:xfrm>
                <a:off x="2246836" y="2401374"/>
                <a:ext cx="20160" cy="765360"/>
              </p14:xfrm>
            </p:contentPart>
          </mc:Choice>
          <mc:Fallback xmlns="">
            <p:pic>
              <p:nvPicPr>
                <p:cNvPr id="13" name="Freihand 12">
                  <a:extLst>
                    <a:ext uri="{FF2B5EF4-FFF2-40B4-BE49-F238E27FC236}">
                      <a16:creationId xmlns:a16="http://schemas.microsoft.com/office/drawing/2014/main" id="{F3D38AD0-06FC-EDC3-F471-0287F641BF7A}"/>
                    </a:ext>
                  </a:extLst>
                </p:cNvPr>
                <p:cNvPicPr/>
                <p:nvPr/>
              </p:nvPicPr>
              <p:blipFill>
                <a:blip r:embed="rId16"/>
                <a:stretch>
                  <a:fillRect/>
                </a:stretch>
              </p:blipFill>
              <p:spPr>
                <a:xfrm>
                  <a:off x="2231447" y="2388302"/>
                  <a:ext cx="50785" cy="791373"/>
                </a:xfrm>
                <a:prstGeom prst="rect">
                  <a:avLst/>
                </a:prstGeom>
              </p:spPr>
            </p:pic>
          </mc:Fallback>
        </mc:AlternateContent>
      </p:grpSp>
      <p:grpSp>
        <p:nvGrpSpPr>
          <p:cNvPr id="21" name="Gruppieren 20">
            <a:extLst>
              <a:ext uri="{FF2B5EF4-FFF2-40B4-BE49-F238E27FC236}">
                <a16:creationId xmlns:a16="http://schemas.microsoft.com/office/drawing/2014/main" id="{5D9EE894-6D2A-FEDA-374A-C859D343BEAC}"/>
              </a:ext>
            </a:extLst>
          </p:cNvPr>
          <p:cNvGrpSpPr/>
          <p:nvPr/>
        </p:nvGrpSpPr>
        <p:grpSpPr>
          <a:xfrm>
            <a:off x="9455751" y="1326574"/>
            <a:ext cx="447840" cy="302040"/>
            <a:chOff x="9455751" y="1326574"/>
            <a:chExt cx="447840" cy="302040"/>
          </a:xfrm>
        </p:grpSpPr>
        <mc:AlternateContent xmlns:mc="http://schemas.openxmlformats.org/markup-compatibility/2006" xmlns:p14="http://schemas.microsoft.com/office/powerpoint/2010/main">
          <mc:Choice Requires="p14">
            <p:contentPart p14:bwMode="auto" r:id="rId17">
              <p14:nvContentPartPr>
                <p14:cNvPr id="18" name="Freihand 17">
                  <a:extLst>
                    <a:ext uri="{FF2B5EF4-FFF2-40B4-BE49-F238E27FC236}">
                      <a16:creationId xmlns:a16="http://schemas.microsoft.com/office/drawing/2014/main" id="{70B5373A-0542-28B5-2D31-5246F7220E0F}"/>
                    </a:ext>
                  </a:extLst>
                </p14:cNvPr>
                <p14:cNvContentPartPr/>
                <p14:nvPr/>
              </p14:nvContentPartPr>
              <p14:xfrm>
                <a:off x="9635391" y="1326574"/>
                <a:ext cx="232920" cy="302040"/>
              </p14:xfrm>
            </p:contentPart>
          </mc:Choice>
          <mc:Fallback xmlns="">
            <p:pic>
              <p:nvPicPr>
                <p:cNvPr id="18" name="Freihand 17">
                  <a:extLst>
                    <a:ext uri="{FF2B5EF4-FFF2-40B4-BE49-F238E27FC236}">
                      <a16:creationId xmlns:a16="http://schemas.microsoft.com/office/drawing/2014/main" id="{70B5373A-0542-28B5-2D31-5246F7220E0F}"/>
                    </a:ext>
                  </a:extLst>
                </p:cNvPr>
                <p:cNvPicPr/>
                <p:nvPr/>
              </p:nvPicPr>
              <p:blipFill>
                <a:blip r:embed="rId18"/>
                <a:stretch>
                  <a:fillRect/>
                </a:stretch>
              </p:blipFill>
              <p:spPr>
                <a:xfrm>
                  <a:off x="9599751" y="1290574"/>
                  <a:ext cx="30456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Freihand 19">
                  <a:extLst>
                    <a:ext uri="{FF2B5EF4-FFF2-40B4-BE49-F238E27FC236}">
                      <a16:creationId xmlns:a16="http://schemas.microsoft.com/office/drawing/2014/main" id="{BEC423D7-CAC8-204C-05A7-3E3C7AC8E58A}"/>
                    </a:ext>
                  </a:extLst>
                </p14:cNvPr>
                <p14:cNvContentPartPr/>
                <p14:nvPr/>
              </p14:nvContentPartPr>
              <p14:xfrm>
                <a:off x="9455751" y="1393534"/>
                <a:ext cx="447840" cy="234000"/>
              </p14:xfrm>
            </p:contentPart>
          </mc:Choice>
          <mc:Fallback xmlns="">
            <p:pic>
              <p:nvPicPr>
                <p:cNvPr id="20" name="Freihand 19">
                  <a:extLst>
                    <a:ext uri="{FF2B5EF4-FFF2-40B4-BE49-F238E27FC236}">
                      <a16:creationId xmlns:a16="http://schemas.microsoft.com/office/drawing/2014/main" id="{BEC423D7-CAC8-204C-05A7-3E3C7AC8E58A}"/>
                    </a:ext>
                  </a:extLst>
                </p:cNvPr>
                <p:cNvPicPr/>
                <p:nvPr/>
              </p:nvPicPr>
              <p:blipFill>
                <a:blip r:embed="rId20"/>
                <a:stretch>
                  <a:fillRect/>
                </a:stretch>
              </p:blipFill>
              <p:spPr>
                <a:xfrm>
                  <a:off x="9419751" y="1357534"/>
                  <a:ext cx="519480" cy="30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3" name="Freihand 22">
                <a:extLst>
                  <a:ext uri="{FF2B5EF4-FFF2-40B4-BE49-F238E27FC236}">
                    <a16:creationId xmlns:a16="http://schemas.microsoft.com/office/drawing/2014/main" id="{89D2367E-5BFD-9096-0544-BA9D50EF2414}"/>
                  </a:ext>
                </a:extLst>
              </p14:cNvPr>
              <p14:cNvContentPartPr/>
              <p14:nvPr/>
            </p14:nvContentPartPr>
            <p14:xfrm>
              <a:off x="10279431" y="2217934"/>
              <a:ext cx="369720" cy="258840"/>
            </p14:xfrm>
          </p:contentPart>
        </mc:Choice>
        <mc:Fallback xmlns="">
          <p:pic>
            <p:nvPicPr>
              <p:cNvPr id="23" name="Freihand 22">
                <a:extLst>
                  <a:ext uri="{FF2B5EF4-FFF2-40B4-BE49-F238E27FC236}">
                    <a16:creationId xmlns:a16="http://schemas.microsoft.com/office/drawing/2014/main" id="{89D2367E-5BFD-9096-0544-BA9D50EF2414}"/>
                  </a:ext>
                </a:extLst>
              </p:cNvPr>
              <p:cNvPicPr/>
              <p:nvPr/>
            </p:nvPicPr>
            <p:blipFill>
              <a:blip r:embed="rId22"/>
              <a:stretch>
                <a:fillRect/>
              </a:stretch>
            </p:blipFill>
            <p:spPr>
              <a:xfrm>
                <a:off x="10243791" y="2181934"/>
                <a:ext cx="44136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Freihand 41">
                <a:extLst>
                  <a:ext uri="{FF2B5EF4-FFF2-40B4-BE49-F238E27FC236}">
                    <a16:creationId xmlns:a16="http://schemas.microsoft.com/office/drawing/2014/main" id="{6DC23D06-7EE5-4695-B26B-20EB2B8E96E2}"/>
                  </a:ext>
                </a:extLst>
              </p14:cNvPr>
              <p14:cNvContentPartPr/>
              <p14:nvPr/>
            </p14:nvContentPartPr>
            <p14:xfrm>
              <a:off x="9465111" y="2886094"/>
              <a:ext cx="403200" cy="334800"/>
            </p14:xfrm>
          </p:contentPart>
        </mc:Choice>
        <mc:Fallback xmlns="">
          <p:pic>
            <p:nvPicPr>
              <p:cNvPr id="42" name="Freihand 41">
                <a:extLst>
                  <a:ext uri="{FF2B5EF4-FFF2-40B4-BE49-F238E27FC236}">
                    <a16:creationId xmlns:a16="http://schemas.microsoft.com/office/drawing/2014/main" id="{6DC23D06-7EE5-4695-B26B-20EB2B8E96E2}"/>
                  </a:ext>
                </a:extLst>
              </p:cNvPr>
              <p:cNvPicPr/>
              <p:nvPr/>
            </p:nvPicPr>
            <p:blipFill>
              <a:blip r:embed="rId24"/>
              <a:stretch>
                <a:fillRect/>
              </a:stretch>
            </p:blipFill>
            <p:spPr>
              <a:xfrm>
                <a:off x="9429471" y="2850454"/>
                <a:ext cx="474840" cy="406440"/>
              </a:xfrm>
              <a:prstGeom prst="rect">
                <a:avLst/>
              </a:prstGeom>
            </p:spPr>
          </p:pic>
        </mc:Fallback>
      </mc:AlternateContent>
      <p:grpSp>
        <p:nvGrpSpPr>
          <p:cNvPr id="50" name="Gruppieren 49">
            <a:extLst>
              <a:ext uri="{FF2B5EF4-FFF2-40B4-BE49-F238E27FC236}">
                <a16:creationId xmlns:a16="http://schemas.microsoft.com/office/drawing/2014/main" id="{66BDDC12-7A60-1CD7-CF4A-1443C0449A69}"/>
              </a:ext>
            </a:extLst>
          </p:cNvPr>
          <p:cNvGrpSpPr/>
          <p:nvPr/>
        </p:nvGrpSpPr>
        <p:grpSpPr>
          <a:xfrm>
            <a:off x="11110671" y="1382374"/>
            <a:ext cx="453240" cy="479160"/>
            <a:chOff x="11110671" y="1382374"/>
            <a:chExt cx="453240" cy="479160"/>
          </a:xfrm>
        </p:grpSpPr>
        <mc:AlternateContent xmlns:mc="http://schemas.openxmlformats.org/markup-compatibility/2006" xmlns:p14="http://schemas.microsoft.com/office/powerpoint/2010/main">
          <mc:Choice Requires="p14">
            <p:contentPart p14:bwMode="auto" r:id="rId25">
              <p14:nvContentPartPr>
                <p14:cNvPr id="24" name="Freihand 23">
                  <a:extLst>
                    <a:ext uri="{FF2B5EF4-FFF2-40B4-BE49-F238E27FC236}">
                      <a16:creationId xmlns:a16="http://schemas.microsoft.com/office/drawing/2014/main" id="{919BF55F-C4AF-00E2-00EC-DCF1E808298F}"/>
                    </a:ext>
                  </a:extLst>
                </p14:cNvPr>
                <p14:cNvContentPartPr/>
                <p14:nvPr/>
              </p14:nvContentPartPr>
              <p14:xfrm>
                <a:off x="11110671" y="1382374"/>
                <a:ext cx="453240" cy="479160"/>
              </p14:xfrm>
            </p:contentPart>
          </mc:Choice>
          <mc:Fallback xmlns="">
            <p:pic>
              <p:nvPicPr>
                <p:cNvPr id="24" name="Freihand 23">
                  <a:extLst>
                    <a:ext uri="{FF2B5EF4-FFF2-40B4-BE49-F238E27FC236}">
                      <a16:creationId xmlns:a16="http://schemas.microsoft.com/office/drawing/2014/main" id="{919BF55F-C4AF-00E2-00EC-DCF1E808298F}"/>
                    </a:ext>
                  </a:extLst>
                </p:cNvPr>
                <p:cNvPicPr/>
                <p:nvPr/>
              </p:nvPicPr>
              <p:blipFill>
                <a:blip r:embed="rId26"/>
                <a:stretch>
                  <a:fillRect/>
                </a:stretch>
              </p:blipFill>
              <p:spPr>
                <a:xfrm>
                  <a:off x="11075031" y="1346734"/>
                  <a:ext cx="524880" cy="550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Freihand 25">
                  <a:extLst>
                    <a:ext uri="{FF2B5EF4-FFF2-40B4-BE49-F238E27FC236}">
                      <a16:creationId xmlns:a16="http://schemas.microsoft.com/office/drawing/2014/main" id="{D1D15894-15AA-8C0D-C542-6CE887C621CD}"/>
                    </a:ext>
                  </a:extLst>
                </p14:cNvPr>
                <p14:cNvContentPartPr/>
                <p14:nvPr/>
              </p14:nvContentPartPr>
              <p14:xfrm>
                <a:off x="11139471" y="1449334"/>
                <a:ext cx="347040" cy="408600"/>
              </p14:xfrm>
            </p:contentPart>
          </mc:Choice>
          <mc:Fallback xmlns="">
            <p:pic>
              <p:nvPicPr>
                <p:cNvPr id="26" name="Freihand 25">
                  <a:extLst>
                    <a:ext uri="{FF2B5EF4-FFF2-40B4-BE49-F238E27FC236}">
                      <a16:creationId xmlns:a16="http://schemas.microsoft.com/office/drawing/2014/main" id="{D1D15894-15AA-8C0D-C542-6CE887C621CD}"/>
                    </a:ext>
                  </a:extLst>
                </p:cNvPr>
                <p:cNvPicPr/>
                <p:nvPr/>
              </p:nvPicPr>
              <p:blipFill>
                <a:blip r:embed="rId28"/>
                <a:stretch>
                  <a:fillRect/>
                </a:stretch>
              </p:blipFill>
              <p:spPr>
                <a:xfrm>
                  <a:off x="11103471" y="1413334"/>
                  <a:ext cx="418680" cy="480240"/>
                </a:xfrm>
                <a:prstGeom prst="rect">
                  <a:avLst/>
                </a:prstGeom>
              </p:spPr>
            </p:pic>
          </mc:Fallback>
        </mc:AlternateContent>
      </p:grpSp>
      <p:grpSp>
        <p:nvGrpSpPr>
          <p:cNvPr id="52" name="Gruppieren 51">
            <a:extLst>
              <a:ext uri="{FF2B5EF4-FFF2-40B4-BE49-F238E27FC236}">
                <a16:creationId xmlns:a16="http://schemas.microsoft.com/office/drawing/2014/main" id="{A28D823A-E58F-6A12-8F40-B72C5FA7DD3B}"/>
              </a:ext>
            </a:extLst>
          </p:cNvPr>
          <p:cNvGrpSpPr/>
          <p:nvPr/>
        </p:nvGrpSpPr>
        <p:grpSpPr>
          <a:xfrm>
            <a:off x="10325511" y="1381298"/>
            <a:ext cx="419040" cy="491036"/>
            <a:chOff x="10325511" y="1381298"/>
            <a:chExt cx="419040" cy="491036"/>
          </a:xfrm>
        </p:grpSpPr>
        <mc:AlternateContent xmlns:mc="http://schemas.openxmlformats.org/markup-compatibility/2006" xmlns:p14="http://schemas.microsoft.com/office/powerpoint/2010/main">
          <mc:Choice Requires="p14">
            <p:contentPart p14:bwMode="auto" r:id="rId29">
              <p14:nvContentPartPr>
                <p14:cNvPr id="45" name="Freihand 44">
                  <a:extLst>
                    <a:ext uri="{FF2B5EF4-FFF2-40B4-BE49-F238E27FC236}">
                      <a16:creationId xmlns:a16="http://schemas.microsoft.com/office/drawing/2014/main" id="{AC7B06CE-E3CA-29C6-4A37-DD6D1046BD9D}"/>
                    </a:ext>
                  </a:extLst>
                </p14:cNvPr>
                <p14:cNvContentPartPr/>
                <p14:nvPr/>
              </p14:nvContentPartPr>
              <p14:xfrm>
                <a:off x="10348190" y="1381298"/>
                <a:ext cx="346819" cy="434516"/>
              </p14:xfrm>
            </p:contentPart>
          </mc:Choice>
          <mc:Fallback xmlns="">
            <p:pic>
              <p:nvPicPr>
                <p:cNvPr id="45" name="Freihand 44">
                  <a:extLst>
                    <a:ext uri="{FF2B5EF4-FFF2-40B4-BE49-F238E27FC236}">
                      <a16:creationId xmlns:a16="http://schemas.microsoft.com/office/drawing/2014/main" id="{AC7B06CE-E3CA-29C6-4A37-DD6D1046BD9D}"/>
                    </a:ext>
                  </a:extLst>
                </p:cNvPr>
                <p:cNvPicPr/>
                <p:nvPr/>
              </p:nvPicPr>
              <p:blipFill>
                <a:blip r:embed="rId30"/>
                <a:stretch>
                  <a:fillRect/>
                </a:stretch>
              </p:blipFill>
              <p:spPr>
                <a:xfrm>
                  <a:off x="10312536" y="1345658"/>
                  <a:ext cx="418488" cy="50615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6" name="Freihand 45">
                  <a:extLst>
                    <a:ext uri="{FF2B5EF4-FFF2-40B4-BE49-F238E27FC236}">
                      <a16:creationId xmlns:a16="http://schemas.microsoft.com/office/drawing/2014/main" id="{F891AA9B-9A5A-B31B-19DA-F134E76CD6B7}"/>
                    </a:ext>
                  </a:extLst>
                </p14:cNvPr>
                <p14:cNvContentPartPr/>
                <p14:nvPr/>
              </p14:nvContentPartPr>
              <p14:xfrm>
                <a:off x="10325511" y="1393534"/>
                <a:ext cx="419040" cy="478800"/>
              </p14:xfrm>
            </p:contentPart>
          </mc:Choice>
          <mc:Fallback xmlns="">
            <p:pic>
              <p:nvPicPr>
                <p:cNvPr id="46" name="Freihand 45">
                  <a:extLst>
                    <a:ext uri="{FF2B5EF4-FFF2-40B4-BE49-F238E27FC236}">
                      <a16:creationId xmlns:a16="http://schemas.microsoft.com/office/drawing/2014/main" id="{F891AA9B-9A5A-B31B-19DA-F134E76CD6B7}"/>
                    </a:ext>
                  </a:extLst>
                </p:cNvPr>
                <p:cNvPicPr/>
                <p:nvPr/>
              </p:nvPicPr>
              <p:blipFill>
                <a:blip r:embed="rId32"/>
                <a:stretch>
                  <a:fillRect/>
                </a:stretch>
              </p:blipFill>
              <p:spPr>
                <a:xfrm>
                  <a:off x="10289511" y="1357534"/>
                  <a:ext cx="490680" cy="55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48" name="Freihand 47">
                <a:extLst>
                  <a:ext uri="{FF2B5EF4-FFF2-40B4-BE49-F238E27FC236}">
                    <a16:creationId xmlns:a16="http://schemas.microsoft.com/office/drawing/2014/main" id="{C6592535-344E-8038-8345-6B3F4B224F4D}"/>
                  </a:ext>
                </a:extLst>
              </p14:cNvPr>
              <p14:cNvContentPartPr/>
              <p14:nvPr/>
            </p14:nvContentPartPr>
            <p14:xfrm>
              <a:off x="8864991" y="906814"/>
              <a:ext cx="3267360" cy="1144800"/>
            </p14:xfrm>
          </p:contentPart>
        </mc:Choice>
        <mc:Fallback xmlns="">
          <p:pic>
            <p:nvPicPr>
              <p:cNvPr id="48" name="Freihand 47">
                <a:extLst>
                  <a:ext uri="{FF2B5EF4-FFF2-40B4-BE49-F238E27FC236}">
                    <a16:creationId xmlns:a16="http://schemas.microsoft.com/office/drawing/2014/main" id="{C6592535-344E-8038-8345-6B3F4B224F4D}"/>
                  </a:ext>
                </a:extLst>
              </p:cNvPr>
              <p:cNvPicPr/>
              <p:nvPr/>
            </p:nvPicPr>
            <p:blipFill>
              <a:blip r:embed="rId34"/>
              <a:stretch>
                <a:fillRect/>
              </a:stretch>
            </p:blipFill>
            <p:spPr>
              <a:xfrm>
                <a:off x="8829351" y="871174"/>
                <a:ext cx="3339000" cy="1216440"/>
              </a:xfrm>
              <a:prstGeom prst="rect">
                <a:avLst/>
              </a:prstGeom>
            </p:spPr>
          </p:pic>
        </mc:Fallback>
      </mc:AlternateContent>
      <p:pic>
        <p:nvPicPr>
          <p:cNvPr id="49" name="Aufgezeichneter Sound">
            <a:hlinkClick r:id="" action="ppaction://media"/>
            <a:extLst>
              <a:ext uri="{FF2B5EF4-FFF2-40B4-BE49-F238E27FC236}">
                <a16:creationId xmlns:a16="http://schemas.microsoft.com/office/drawing/2014/main" id="{251E5AD3-45D9-98A6-A5FF-77552AFD8F8D}"/>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2671074" y="3370861"/>
            <a:ext cx="487363" cy="487363"/>
          </a:xfrm>
          <a:prstGeom prst="rect">
            <a:avLst/>
          </a:prstGeom>
        </p:spPr>
      </p:pic>
      <p:pic>
        <p:nvPicPr>
          <p:cNvPr id="2" name="Grafik 1" descr="Papier Silhouette">
            <a:extLst>
              <a:ext uri="{FF2B5EF4-FFF2-40B4-BE49-F238E27FC236}">
                <a16:creationId xmlns:a16="http://schemas.microsoft.com/office/drawing/2014/main" id="{08A7943E-C1FA-FF61-755E-BA97CCF84B60}"/>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699663" y="-7708084"/>
            <a:ext cx="914400" cy="914400"/>
          </a:xfrm>
          <a:prstGeom prst="rect">
            <a:avLst/>
          </a:prstGeom>
        </p:spPr>
      </p:pic>
      <p:pic>
        <p:nvPicPr>
          <p:cNvPr id="4" name="Grafik 3" descr="Bleistift Silhouette">
            <a:extLst>
              <a:ext uri="{FF2B5EF4-FFF2-40B4-BE49-F238E27FC236}">
                <a16:creationId xmlns:a16="http://schemas.microsoft.com/office/drawing/2014/main" id="{16937780-00D7-F61B-DC73-6B36B854538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979091">
            <a:off x="-8721421" y="-6890252"/>
            <a:ext cx="914400" cy="914400"/>
          </a:xfrm>
          <a:prstGeom prst="rect">
            <a:avLst/>
          </a:prstGeom>
        </p:spPr>
      </p:pic>
      <p:sp>
        <p:nvSpPr>
          <p:cNvPr id="5" name="Textfeld 4">
            <a:extLst>
              <a:ext uri="{FF2B5EF4-FFF2-40B4-BE49-F238E27FC236}">
                <a16:creationId xmlns:a16="http://schemas.microsoft.com/office/drawing/2014/main" id="{CC136EBB-F3E7-8C6B-B8BA-C3F9BBBD4F35}"/>
              </a:ext>
            </a:extLst>
          </p:cNvPr>
          <p:cNvSpPr txBox="1">
            <a:spLocks/>
          </p:cNvSpPr>
          <p:nvPr/>
        </p:nvSpPr>
        <p:spPr>
          <a:xfrm>
            <a:off x="-6111074" y="-3775422"/>
            <a:ext cx="8127278" cy="3098721"/>
          </a:xfrm>
          <a:prstGeom prst="roundRect">
            <a:avLst/>
          </a:prstGeom>
          <a:noFill/>
        </p:spPr>
        <p:txBody>
          <a:bodyPr wrap="square" rtlCol="0">
            <a:spAutoFit/>
          </a:bodyPr>
          <a:lstStyle>
            <a:defPPr>
              <a:defRPr lang="de-DE"/>
            </a:defPPr>
            <a:lvl1pPr>
              <a:defRPr sz="3200" b="1"/>
            </a:lvl1pPr>
          </a:lstStyle>
          <a:p>
            <a:pPr marL="685800" indent="-415925">
              <a:buFont typeface="Arial" panose="020B0604020202020204" pitchFamily="34" charset="0"/>
              <a:buChar char="•"/>
            </a:pPr>
            <a:r>
              <a:rPr lang="de-DE" sz="4800" dirty="0">
                <a:solidFill>
                  <a:schemeClr val="bg1"/>
                </a:solidFill>
                <a:latin typeface="Arial" panose="020B0604020202020204" pitchFamily="34" charset="0"/>
              </a:rPr>
              <a:t>Stück Papier</a:t>
            </a: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Bleistift</a:t>
            </a:r>
          </a:p>
          <a:p>
            <a:pPr marL="685800" indent="-415925"/>
            <a:endParaRPr lang="de-DE" altLang="de-DE" b="0" dirty="0">
              <a:solidFill>
                <a:schemeClr val="bg1"/>
              </a:solidFill>
              <a:latin typeface="Söhne"/>
            </a:endParaRPr>
          </a:p>
          <a:p>
            <a:pPr marL="685800" indent="-415925">
              <a:buFont typeface="Arial" panose="020B0604020202020204" pitchFamily="34" charset="0"/>
              <a:buChar char="•"/>
            </a:pPr>
            <a:r>
              <a:rPr lang="de-DE" altLang="de-DE" sz="4800" dirty="0">
                <a:solidFill>
                  <a:schemeClr val="bg1"/>
                </a:solidFill>
                <a:latin typeface="Arial" panose="020B0604020202020204" pitchFamily="34" charset="0"/>
              </a:rPr>
              <a:t>	Zeichne ein 3x3-Gitter</a:t>
            </a:r>
          </a:p>
        </p:txBody>
      </p:sp>
      <p:sp>
        <p:nvSpPr>
          <p:cNvPr id="6" name="Titel 1">
            <a:extLst>
              <a:ext uri="{FF2B5EF4-FFF2-40B4-BE49-F238E27FC236}">
                <a16:creationId xmlns:a16="http://schemas.microsoft.com/office/drawing/2014/main" id="{3EE6062E-A87D-7C06-36F6-EB86500C3A4F}"/>
              </a:ext>
            </a:extLst>
          </p:cNvPr>
          <p:cNvSpPr txBox="1">
            <a:spLocks/>
          </p:cNvSpPr>
          <p:nvPr/>
        </p:nvSpPr>
        <p:spPr>
          <a:xfrm>
            <a:off x="1086664" y="10115956"/>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Viel Spass!</a:t>
            </a:r>
            <a:endParaRPr lang="de-CH" sz="6600" dirty="0">
              <a:solidFill>
                <a:schemeClr val="bg1"/>
              </a:solidFill>
              <a:latin typeface="Phosphate Inline" panose="02000506050000020004" pitchFamily="2" charset="77"/>
              <a:cs typeface="Phosphate Inline" panose="02000506050000020004" pitchFamily="2" charset="77"/>
            </a:endParaRPr>
          </a:p>
        </p:txBody>
      </p:sp>
    </p:spTree>
    <p:extLst>
      <p:ext uri="{BB962C8B-B14F-4D97-AF65-F5344CB8AC3E}">
        <p14:creationId xmlns:p14="http://schemas.microsoft.com/office/powerpoint/2010/main" val="3213594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4000">
        <p159:morph option="byObject"/>
        <p:sndAc>
          <p:stSnd>
            <p:snd r:embed="rId5" name="breeze.wav"/>
          </p:stSnd>
        </p:sndAc>
      </p:transition>
    </mc:Choice>
    <mc:Fallback xmlns="">
      <p:transition spd="slow" advClick="0" advTm="14000">
        <p:fade/>
        <p:sndAc>
          <p:stSnd>
            <p:snd r:embed="rId4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1000" fill="hold"/>
                                        <p:tgtEl>
                                          <p:spTgt spid="60"/>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1000" fill="hold"/>
                                        <p:tgtEl>
                                          <p:spTgt spid="60"/>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1000" fill="hold"/>
                                        <p:tgtEl>
                                          <p:spTgt spid="60"/>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1000" fill="hold"/>
                                        <p:tgtEl>
                                          <p:spTgt spid="60"/>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1000" fill="hold"/>
                                        <p:tgtEl>
                                          <p:spTgt spid="60"/>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20060" fill="hold"/>
                                        <p:tgtEl>
                                          <p:spTgt spid="49"/>
                                        </p:tgtEl>
                                      </p:cBhvr>
                                    </p:cmd>
                                  </p:childTnLst>
                                </p:cTn>
                              </p:par>
                              <p:par>
                                <p:cTn id="14" presetID="63" presetClass="entr" presetSubtype="0" fill="hold" nodeType="withEffect">
                                  <p:stCondLst>
                                    <p:cond delay="20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drawProgress</p:attrName>
                                        </p:attrNameLst>
                                      </p:cBhvr>
                                      <p:tavLst>
                                        <p:tav tm="0">
                                          <p:val>
                                            <p:fltVal val="0"/>
                                          </p:val>
                                        </p:tav>
                                        <p:tav tm="100000">
                                          <p:val>
                                            <p:fltVal val="1"/>
                                          </p:val>
                                        </p:tav>
                                      </p:tavLst>
                                    </p:anim>
                                  </p:childTnLst>
                                </p:cTn>
                              </p:par>
                              <p:par>
                                <p:cTn id="17" presetID="63" presetClass="entr" presetSubtype="0" fill="hold" nodeType="withEffect">
                                  <p:stCondLst>
                                    <p:cond delay="4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drawProgress</p:attrName>
                                        </p:attrNameLst>
                                      </p:cBhvr>
                                      <p:tavLst>
                                        <p:tav tm="0">
                                          <p:val>
                                            <p:fltVal val="0"/>
                                          </p:val>
                                        </p:tav>
                                        <p:tav tm="100000">
                                          <p:val>
                                            <p:fltVal val="1"/>
                                          </p:val>
                                        </p:tav>
                                      </p:tavLst>
                                    </p:anim>
                                  </p:childTnLst>
                                </p:cTn>
                              </p:par>
                              <p:par>
                                <p:cTn id="20" presetID="63" presetClass="entr" presetSubtype="0" fill="hold" nodeType="withEffect">
                                  <p:stCondLst>
                                    <p:cond delay="6000"/>
                                  </p:stCondLst>
                                  <p:childTnLst>
                                    <p:set>
                                      <p:cBhvr>
                                        <p:cTn id="21" dur="1" fill="hold">
                                          <p:stCondLst>
                                            <p:cond delay="0"/>
                                          </p:stCondLst>
                                        </p:cTn>
                                        <p:tgtEl>
                                          <p:spTgt spid="50"/>
                                        </p:tgtEl>
                                        <p:attrNameLst>
                                          <p:attrName>style.visibility</p:attrName>
                                        </p:attrNameLst>
                                      </p:cBhvr>
                                      <p:to>
                                        <p:strVal val="visible"/>
                                      </p:to>
                                    </p:set>
                                    <p:anim calcmode="lin" valueType="num">
                                      <p:cBhvr>
                                        <p:cTn id="22" dur="2000" fill="hold"/>
                                        <p:tgtEl>
                                          <p:spTgt spid="50"/>
                                        </p:tgtEl>
                                        <p:attrNameLst>
                                          <p:attrName>drawProgress</p:attrName>
                                        </p:attrNameLst>
                                      </p:cBhvr>
                                      <p:tavLst>
                                        <p:tav tm="0">
                                          <p:val>
                                            <p:fltVal val="0"/>
                                          </p:val>
                                        </p:tav>
                                        <p:tav tm="100000">
                                          <p:val>
                                            <p:fltVal val="1"/>
                                          </p:val>
                                        </p:tav>
                                      </p:tavLst>
                                    </p:anim>
                                  </p:childTnLst>
                                </p:cTn>
                              </p:par>
                              <p:par>
                                <p:cTn id="23" presetID="63" presetClass="entr" presetSubtype="0" fill="hold" nodeType="withEffect">
                                  <p:stCondLst>
                                    <p:cond delay="800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drawProgress</p:attrName>
                                        </p:attrNameLst>
                                      </p:cBhvr>
                                      <p:tavLst>
                                        <p:tav tm="0">
                                          <p:val>
                                            <p:fltVal val="0"/>
                                          </p:val>
                                        </p:tav>
                                        <p:tav tm="100000">
                                          <p:val>
                                            <p:fltVal val="1"/>
                                          </p:val>
                                        </p:tav>
                                      </p:tavLst>
                                    </p:anim>
                                  </p:childTnLst>
                                </p:cTn>
                              </p:par>
                              <p:par>
                                <p:cTn id="26" presetID="63" presetClass="entr" presetSubtype="0" fill="hold" nodeType="withEffect">
                                  <p:stCondLst>
                                    <p:cond delay="10000"/>
                                  </p:stCondLst>
                                  <p:childTnLst>
                                    <p:set>
                                      <p:cBhvr>
                                        <p:cTn id="27" dur="1" fill="hold">
                                          <p:stCondLst>
                                            <p:cond delay="0"/>
                                          </p:stCondLst>
                                        </p:cTn>
                                        <p:tgtEl>
                                          <p:spTgt spid="52"/>
                                        </p:tgtEl>
                                        <p:attrNameLst>
                                          <p:attrName>style.visibility</p:attrName>
                                        </p:attrNameLst>
                                      </p:cBhvr>
                                      <p:to>
                                        <p:strVal val="visible"/>
                                      </p:to>
                                    </p:set>
                                    <p:anim calcmode="lin" valueType="num">
                                      <p:cBhvr>
                                        <p:cTn id="28" dur="2000" fill="hold"/>
                                        <p:tgtEl>
                                          <p:spTgt spid="52"/>
                                        </p:tgtEl>
                                        <p:attrNameLst>
                                          <p:attrName>drawProgress</p:attrName>
                                        </p:attrNameLst>
                                      </p:cBhvr>
                                      <p:tavLst>
                                        <p:tav tm="0">
                                          <p:val>
                                            <p:fltVal val="0"/>
                                          </p:val>
                                        </p:tav>
                                        <p:tav tm="100000">
                                          <p:val>
                                            <p:fltVal val="1"/>
                                          </p:val>
                                        </p:tav>
                                      </p:tavLst>
                                    </p:anim>
                                  </p:childTnLst>
                                </p:cTn>
                              </p:par>
                              <p:par>
                                <p:cTn id="29" presetID="63" presetClass="entr" presetSubtype="0" fill="hold" nodeType="withEffect">
                                  <p:stCondLst>
                                    <p:cond delay="12100"/>
                                  </p:stCondLst>
                                  <p:childTnLst>
                                    <p:set>
                                      <p:cBhvr>
                                        <p:cTn id="30" dur="1" fill="hold">
                                          <p:stCondLst>
                                            <p:cond delay="0"/>
                                          </p:stCondLst>
                                        </p:cTn>
                                        <p:tgtEl>
                                          <p:spTgt spid="48"/>
                                        </p:tgtEl>
                                        <p:attrNameLst>
                                          <p:attrName>style.visibility</p:attrName>
                                        </p:attrNameLst>
                                      </p:cBhvr>
                                      <p:to>
                                        <p:strVal val="visible"/>
                                      </p:to>
                                    </p:set>
                                    <p:anim calcmode="lin" valueType="num">
                                      <p:cBhvr>
                                        <p:cTn id="31" dur="1000" fill="hold"/>
                                        <p:tgtEl>
                                          <p:spTgt spid="4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2" fill="hold" display="0">
                  <p:stCondLst>
                    <p:cond delay="indefinite"/>
                  </p:stCondLst>
                  <p:endCondLst>
                    <p:cond evt="onStopAudio" delay="0">
                      <p:tgtEl>
                        <p:sldTgt/>
                      </p:tgtEl>
                    </p:cond>
                  </p:endCondLst>
                </p:cTn>
                <p:tgtEl>
                  <p:spTgt spid="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useBgFill="1">
        <p:nvSpPr>
          <p:cNvPr id="11" name="Rechteck 10">
            <a:extLst>
              <a:ext uri="{FF2B5EF4-FFF2-40B4-BE49-F238E27FC236}">
                <a16:creationId xmlns:a16="http://schemas.microsoft.com/office/drawing/2014/main" id="{A6D05C03-5A17-2C96-5E13-1C6B162ACFFF}"/>
              </a:ext>
            </a:extLst>
          </p:cNvPr>
          <p:cNvSpPr/>
          <p:nvPr/>
        </p:nvSpPr>
        <p:spPr>
          <a:xfrm>
            <a:off x="-862150" y="6858000"/>
            <a:ext cx="14212389" cy="2806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2" name="Rechteck 11">
            <a:extLst>
              <a:ext uri="{FF2B5EF4-FFF2-40B4-BE49-F238E27FC236}">
                <a16:creationId xmlns:a16="http://schemas.microsoft.com/office/drawing/2014/main" id="{9A83ECB9-1F54-7DD5-3864-4EBBB15D23CD}"/>
              </a:ext>
            </a:extLst>
          </p:cNvPr>
          <p:cNvSpPr/>
          <p:nvPr/>
        </p:nvSpPr>
        <p:spPr>
          <a:xfrm>
            <a:off x="-313509" y="-269216"/>
            <a:ext cx="12836431" cy="42261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itel 5">
            <a:extLst>
              <a:ext uri="{FF2B5EF4-FFF2-40B4-BE49-F238E27FC236}">
                <a16:creationId xmlns:a16="http://schemas.microsoft.com/office/drawing/2014/main" id="{EADD33F3-93BD-D886-DEDA-9F29373AB6E4}"/>
              </a:ext>
            </a:extLst>
          </p:cNvPr>
          <p:cNvSpPr>
            <a:spLocks noGrp="1"/>
          </p:cNvSpPr>
          <p:nvPr>
            <p:ph type="ctrTitle"/>
          </p:nvPr>
        </p:nvSpPr>
        <p:spPr/>
        <p:txBody>
          <a:bodyPr/>
          <a:lstStyle/>
          <a:p>
            <a:endParaRPr lang="de-CH" dirty="0"/>
          </a:p>
        </p:txBody>
      </p:sp>
      <p:sp>
        <p:nvSpPr>
          <p:cNvPr id="4" name="Textfeld 3">
            <a:extLst>
              <a:ext uri="{FF2B5EF4-FFF2-40B4-BE49-F238E27FC236}">
                <a16:creationId xmlns:a16="http://schemas.microsoft.com/office/drawing/2014/main" id="{B5A9A3E2-1756-D9C4-974B-DC2ECDA73056}"/>
              </a:ext>
            </a:extLst>
          </p:cNvPr>
          <p:cNvSpPr txBox="1">
            <a:spLocks/>
          </p:cNvSpPr>
          <p:nvPr/>
        </p:nvSpPr>
        <p:spPr>
          <a:xfrm>
            <a:off x="-11387238" y="-14829955"/>
            <a:ext cx="8122920" cy="3439239"/>
          </a:xfrm>
          <a:prstGeom prst="roundRect">
            <a:avLst/>
          </a:prstGeom>
          <a:solidFill>
            <a:srgbClr val="FDA2FF"/>
          </a:solidFill>
        </p:spPr>
        <p:txBody>
          <a:bodyPr wrap="square" rtlCol="0">
            <a:spAutoFit/>
          </a:bodyPr>
          <a:lstStyle/>
          <a:p>
            <a:r>
              <a:rPr lang="de-CH" sz="2800" b="1" dirty="0"/>
              <a:t>Erstelle einen Film zur Anleitung deines Spieles!</a:t>
            </a:r>
            <a:br>
              <a:rPr lang="de-CH" sz="2800" dirty="0"/>
            </a:br>
            <a:r>
              <a:rPr lang="de-CH" sz="2800" dirty="0"/>
              <a:t>1. Erstelle folgende Folien:</a:t>
            </a:r>
          </a:p>
          <a:p>
            <a:r>
              <a:rPr kumimoji="0" lang="de-DE" altLang="de-DE" sz="2800" b="0" i="0" u="none" strike="noStrike" cap="none" normalizeH="0" baseline="0" dirty="0">
                <a:ln>
                  <a:noFill/>
                </a:ln>
                <a:solidFill>
                  <a:schemeClr val="tx1"/>
                </a:solidFill>
                <a:effectLst/>
                <a:latin typeface="Arial Unicode MS" panose="020B0604020202020204" pitchFamily="34" charset="-128"/>
              </a:rPr>
              <a:t>	- Titelfolie</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Ziel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Materialliste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Vorbereitung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Spielverlauf </a:t>
            </a:r>
            <a:endParaRPr kumimoji="0" lang="de-DE" altLang="de-DE" sz="5400" b="0" i="0" u="none" strike="noStrike" cap="none" normalizeH="0" baseline="0" dirty="0">
              <a:ln>
                <a:noFill/>
              </a:ln>
              <a:solidFill>
                <a:schemeClr val="tx1"/>
              </a:solidFill>
              <a:effectLst/>
              <a:latin typeface="Arial" panose="020B0604020202020204" pitchFamily="34" charset="0"/>
            </a:endParaRPr>
          </a:p>
        </p:txBody>
      </p:sp>
      <p:sp>
        <p:nvSpPr>
          <p:cNvPr id="16" name="Textfeld 15">
            <a:extLst>
              <a:ext uri="{FF2B5EF4-FFF2-40B4-BE49-F238E27FC236}">
                <a16:creationId xmlns:a16="http://schemas.microsoft.com/office/drawing/2014/main" id="{3DDBC054-E82E-0567-25BE-5BDC22EDF8C5}"/>
              </a:ext>
            </a:extLst>
          </p:cNvPr>
          <p:cNvSpPr txBox="1">
            <a:spLocks/>
          </p:cNvSpPr>
          <p:nvPr/>
        </p:nvSpPr>
        <p:spPr>
          <a:xfrm>
            <a:off x="-10108478" y="-10739421"/>
            <a:ext cx="8127278" cy="2554545"/>
          </a:xfrm>
          <a:prstGeom prst="rect">
            <a:avLst/>
          </a:prstGeom>
          <a:solidFill>
            <a:srgbClr val="FDA2FF"/>
          </a:solidFill>
        </p:spPr>
        <p:txBody>
          <a:bodyPr wrap="square" rtlCol="0">
            <a:spAutoFit/>
          </a:bodyPr>
          <a:lstStyle>
            <a:defPPr>
              <a:defRPr lang="de-DE"/>
            </a:defPPr>
            <a:lvl1pPr>
              <a:defRPr sz="3200" b="1"/>
            </a:lvl1pPr>
          </a:lstStyle>
          <a:p>
            <a:r>
              <a:rPr lang="de-CH" dirty="0"/>
              <a:t>Material / Illustrationen</a:t>
            </a:r>
            <a:br>
              <a:rPr lang="de-CH" dirty="0"/>
            </a:br>
            <a:r>
              <a:rPr lang="de-CH" dirty="0"/>
              <a:t>2. Lasse Illustrationen und Material in deine Folien miteinfliessen!</a:t>
            </a:r>
          </a:p>
          <a:p>
            <a:br>
              <a:rPr lang="de-DE" altLang="de-DE" dirty="0"/>
            </a:br>
            <a:r>
              <a:rPr lang="de-DE" altLang="de-DE" dirty="0"/>
              <a:t> </a:t>
            </a:r>
          </a:p>
        </p:txBody>
      </p:sp>
      <p:sp>
        <p:nvSpPr>
          <p:cNvPr id="21" name="Textfeld 20">
            <a:extLst>
              <a:ext uri="{FF2B5EF4-FFF2-40B4-BE49-F238E27FC236}">
                <a16:creationId xmlns:a16="http://schemas.microsoft.com/office/drawing/2014/main" id="{D014EA7A-F06D-03E3-162C-CB505D46BD98}"/>
              </a:ext>
            </a:extLst>
          </p:cNvPr>
          <p:cNvSpPr txBox="1">
            <a:spLocks/>
          </p:cNvSpPr>
          <p:nvPr/>
        </p:nvSpPr>
        <p:spPr>
          <a:xfrm>
            <a:off x="-9682479" y="-8179276"/>
            <a:ext cx="8127278" cy="2554545"/>
          </a:xfrm>
          <a:prstGeom prst="rect">
            <a:avLst/>
          </a:prstGeom>
          <a:solidFill>
            <a:srgbClr val="FDA2FF"/>
          </a:solidFill>
        </p:spPr>
        <p:txBody>
          <a:bodyPr wrap="square" rtlCol="0">
            <a:spAutoFit/>
          </a:bodyPr>
          <a:lstStyle>
            <a:defPPr>
              <a:defRPr lang="de-DE"/>
            </a:defPPr>
            <a:lvl1pPr>
              <a:defRPr sz="3200" b="1"/>
            </a:lvl1pPr>
          </a:lstStyle>
          <a:p>
            <a:r>
              <a:rPr lang="de-CH" dirty="0"/>
              <a:t>Material / Illustrationen</a:t>
            </a:r>
            <a:br>
              <a:rPr lang="de-CH" dirty="0"/>
            </a:br>
            <a:r>
              <a:rPr lang="de-CH" b="0" dirty="0"/>
              <a:t>2. Lasse Illustrationen und Material in deine Folien miteinfliessen!</a:t>
            </a:r>
          </a:p>
          <a:p>
            <a:br>
              <a:rPr lang="de-DE" altLang="de-DE" dirty="0"/>
            </a:br>
            <a:r>
              <a:rPr lang="de-DE" altLang="de-DE" dirty="0"/>
              <a:t> </a:t>
            </a:r>
          </a:p>
        </p:txBody>
      </p:sp>
      <p:sp>
        <p:nvSpPr>
          <p:cNvPr id="22" name="Textfeld 21">
            <a:extLst>
              <a:ext uri="{FF2B5EF4-FFF2-40B4-BE49-F238E27FC236}">
                <a16:creationId xmlns:a16="http://schemas.microsoft.com/office/drawing/2014/main" id="{89BE19CB-4238-8F38-72D7-129BCDF09A49}"/>
              </a:ext>
            </a:extLst>
          </p:cNvPr>
          <p:cNvSpPr txBox="1">
            <a:spLocks/>
          </p:cNvSpPr>
          <p:nvPr/>
        </p:nvSpPr>
        <p:spPr>
          <a:xfrm>
            <a:off x="-7903181" y="-5260262"/>
            <a:ext cx="10291013" cy="2554545"/>
          </a:xfrm>
          <a:prstGeom prst="rect">
            <a:avLst/>
          </a:prstGeom>
          <a:solidFill>
            <a:srgbClr val="FDA2FF"/>
          </a:solidFill>
        </p:spPr>
        <p:txBody>
          <a:bodyPr wrap="square" rtlCol="0">
            <a:spAutoFit/>
          </a:bodyPr>
          <a:lstStyle/>
          <a:p>
            <a:r>
              <a:rPr lang="de-CH" sz="3200" b="1" dirty="0"/>
              <a:t>Spielablauf</a:t>
            </a:r>
            <a:br>
              <a:rPr lang="de-CH" sz="3200" dirty="0"/>
            </a:br>
            <a:r>
              <a:rPr lang="de-CH" sz="3200" dirty="0"/>
              <a:t>3. Mit geeigneten </a:t>
            </a:r>
            <a:r>
              <a:rPr lang="de-CH" sz="3200" dirty="0" err="1"/>
              <a:t>Spielablaufn</a:t>
            </a:r>
            <a:r>
              <a:rPr lang="de-CH" sz="3200" dirty="0"/>
              <a:t>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5" name="Titel 1">
            <a:extLst>
              <a:ext uri="{FF2B5EF4-FFF2-40B4-BE49-F238E27FC236}">
                <a16:creationId xmlns:a16="http://schemas.microsoft.com/office/drawing/2014/main" id="{A61664FA-953A-1FE2-A543-3416D489200A}"/>
              </a:ext>
            </a:extLst>
          </p:cNvPr>
          <p:cNvSpPr txBox="1">
            <a:spLocks/>
          </p:cNvSpPr>
          <p:nvPr/>
        </p:nvSpPr>
        <p:spPr>
          <a:xfrm>
            <a:off x="709761" y="322475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Videoexport</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7" name="Titel 1">
            <a:extLst>
              <a:ext uri="{FF2B5EF4-FFF2-40B4-BE49-F238E27FC236}">
                <a16:creationId xmlns:a16="http://schemas.microsoft.com/office/drawing/2014/main" id="{F80CE071-084A-EF6A-0C2B-FE9B0D89A9B8}"/>
              </a:ext>
            </a:extLst>
          </p:cNvPr>
          <p:cNvSpPr txBox="1">
            <a:spLocks/>
          </p:cNvSpPr>
          <p:nvPr/>
        </p:nvSpPr>
        <p:spPr>
          <a:xfrm>
            <a:off x="709761" y="304416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5A1B9D9D-4244-51DE-046D-BF766B891338}"/>
              </a:ext>
            </a:extLst>
          </p:cNvPr>
          <p:cNvSpPr txBox="1">
            <a:spLocks/>
          </p:cNvSpPr>
          <p:nvPr/>
        </p:nvSpPr>
        <p:spPr>
          <a:xfrm>
            <a:off x="709761" y="340534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AF2042BF-B9F0-F213-F432-6EAC387F3612}"/>
              </a:ext>
            </a:extLst>
          </p:cNvPr>
          <p:cNvSpPr txBox="1">
            <a:spLocks/>
          </p:cNvSpPr>
          <p:nvPr/>
        </p:nvSpPr>
        <p:spPr>
          <a:xfrm>
            <a:off x="709761" y="358593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97DA8271-034D-3B5F-121E-85BAB27B2E3E}"/>
              </a:ext>
            </a:extLst>
          </p:cNvPr>
          <p:cNvSpPr txBox="1">
            <a:spLocks/>
          </p:cNvSpPr>
          <p:nvPr/>
        </p:nvSpPr>
        <p:spPr>
          <a:xfrm>
            <a:off x="709761" y="286358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03856D5E-34E0-8A53-FACF-62D846EEDFE0}"/>
              </a:ext>
            </a:extLst>
          </p:cNvPr>
          <p:cNvSpPr txBox="1">
            <a:spLocks/>
          </p:cNvSpPr>
          <p:nvPr/>
        </p:nvSpPr>
        <p:spPr>
          <a:xfrm>
            <a:off x="709761" y="232181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Material</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56604526-409C-56F8-5A3B-B014C65D091F}"/>
              </a:ext>
            </a:extLst>
          </p:cNvPr>
          <p:cNvSpPr txBox="1">
            <a:spLocks/>
          </p:cNvSpPr>
          <p:nvPr/>
        </p:nvSpPr>
        <p:spPr>
          <a:xfrm>
            <a:off x="709761" y="2141224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DD3683EE-3972-B12E-9CE6-B6FFB4C8FA26}"/>
              </a:ext>
            </a:extLst>
          </p:cNvPr>
          <p:cNvSpPr txBox="1">
            <a:spLocks/>
          </p:cNvSpPr>
          <p:nvPr/>
        </p:nvSpPr>
        <p:spPr>
          <a:xfrm>
            <a:off x="709761" y="250240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0D179259-36E4-CD1E-B34C-D558478C644E}"/>
              </a:ext>
            </a:extLst>
          </p:cNvPr>
          <p:cNvSpPr txBox="1">
            <a:spLocks/>
          </p:cNvSpPr>
          <p:nvPr/>
        </p:nvSpPr>
        <p:spPr>
          <a:xfrm>
            <a:off x="709761" y="268299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5" name="Titel 1">
            <a:extLst>
              <a:ext uri="{FF2B5EF4-FFF2-40B4-BE49-F238E27FC236}">
                <a16:creationId xmlns:a16="http://schemas.microsoft.com/office/drawing/2014/main" id="{566F4BA3-8610-A0B0-A8B7-A493EA4B6177}"/>
              </a:ext>
            </a:extLst>
          </p:cNvPr>
          <p:cNvSpPr txBox="1">
            <a:spLocks/>
          </p:cNvSpPr>
          <p:nvPr/>
        </p:nvSpPr>
        <p:spPr>
          <a:xfrm>
            <a:off x="709761" y="1960635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6" name="Titel 1">
            <a:extLst>
              <a:ext uri="{FF2B5EF4-FFF2-40B4-BE49-F238E27FC236}">
                <a16:creationId xmlns:a16="http://schemas.microsoft.com/office/drawing/2014/main" id="{D46FB4AC-E21A-A5F7-A5CB-115F91801713}"/>
              </a:ext>
            </a:extLst>
          </p:cNvPr>
          <p:cNvSpPr txBox="1">
            <a:spLocks/>
          </p:cNvSpPr>
          <p:nvPr/>
        </p:nvSpPr>
        <p:spPr>
          <a:xfrm>
            <a:off x="709761" y="1418868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Spielablauf</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B50B1602-08DD-9265-647D-A80B95BFD637}"/>
              </a:ext>
            </a:extLst>
          </p:cNvPr>
          <p:cNvSpPr txBox="1">
            <a:spLocks/>
          </p:cNvSpPr>
          <p:nvPr/>
        </p:nvSpPr>
        <p:spPr>
          <a:xfrm>
            <a:off x="709761" y="1238279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5CA1B071-E3A1-2775-1796-02A212A94C63}"/>
              </a:ext>
            </a:extLst>
          </p:cNvPr>
          <p:cNvSpPr txBox="1">
            <a:spLocks/>
          </p:cNvSpPr>
          <p:nvPr/>
        </p:nvSpPr>
        <p:spPr>
          <a:xfrm>
            <a:off x="709761" y="1599457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E12075B0-1298-922B-C324-75602FA90E6F}"/>
              </a:ext>
            </a:extLst>
          </p:cNvPr>
          <p:cNvSpPr txBox="1">
            <a:spLocks/>
          </p:cNvSpPr>
          <p:nvPr/>
        </p:nvSpPr>
        <p:spPr>
          <a:xfrm>
            <a:off x="709761" y="1780046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0" name="Titel 1">
            <a:extLst>
              <a:ext uri="{FF2B5EF4-FFF2-40B4-BE49-F238E27FC236}">
                <a16:creationId xmlns:a16="http://schemas.microsoft.com/office/drawing/2014/main" id="{52BB9698-76C5-0A70-6C7A-DC967D3052DF}"/>
              </a:ext>
            </a:extLst>
          </p:cNvPr>
          <p:cNvSpPr txBox="1">
            <a:spLocks/>
          </p:cNvSpPr>
          <p:nvPr/>
        </p:nvSpPr>
        <p:spPr>
          <a:xfrm>
            <a:off x="709761" y="1057690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C9DA441F-1D11-6E3B-D481-5022D9005AAC}"/>
              </a:ext>
            </a:extLst>
          </p:cNvPr>
          <p:cNvSpPr txBox="1">
            <a:spLocks/>
          </p:cNvSpPr>
          <p:nvPr/>
        </p:nvSpPr>
        <p:spPr>
          <a:xfrm>
            <a:off x="721200" y="474014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Viel Spass!</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9A059E44-62D9-6927-4A05-C0F7534C17B1}"/>
              </a:ext>
            </a:extLst>
          </p:cNvPr>
          <p:cNvSpPr txBox="1">
            <a:spLocks/>
          </p:cNvSpPr>
          <p:nvPr/>
        </p:nvSpPr>
        <p:spPr>
          <a:xfrm>
            <a:off x="709761" y="3123895"/>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2FFBB5F3-9C87-630F-8BF4-5A46CB454C72}"/>
              </a:ext>
            </a:extLst>
          </p:cNvPr>
          <p:cNvSpPr txBox="1">
            <a:spLocks/>
          </p:cNvSpPr>
          <p:nvPr/>
        </p:nvSpPr>
        <p:spPr>
          <a:xfrm>
            <a:off x="709761" y="69651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6BAAE8FB-7102-3C3F-6AC2-A478304A8607}"/>
              </a:ext>
            </a:extLst>
          </p:cNvPr>
          <p:cNvSpPr txBox="1">
            <a:spLocks/>
          </p:cNvSpPr>
          <p:nvPr/>
        </p:nvSpPr>
        <p:spPr>
          <a:xfrm>
            <a:off x="709761" y="87710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Tic </a:t>
            </a:r>
            <a:r>
              <a:rPr lang="de-CH" sz="16600" dirty="0" err="1">
                <a:ln>
                  <a:solidFill>
                    <a:schemeClr val="bg1"/>
                  </a:solidFill>
                </a:ln>
                <a:noFill/>
                <a:latin typeface="Phosphate Inline" panose="02000506050000020004" pitchFamily="2" charset="77"/>
                <a:cs typeface="Phosphate Inline" panose="02000506050000020004" pitchFamily="2" charset="77"/>
              </a:rPr>
              <a:t>Tac</a:t>
            </a:r>
            <a:r>
              <a:rPr lang="de-CH" sz="16600" dirty="0">
                <a:ln>
                  <a:solidFill>
                    <a:schemeClr val="bg1"/>
                  </a:solidFill>
                </a:ln>
                <a:noFill/>
                <a:latin typeface="Phosphate Inline" panose="02000506050000020004" pitchFamily="2" charset="77"/>
                <a:cs typeface="Phosphate Inline" panose="02000506050000020004" pitchFamily="2" charset="77"/>
              </a:rPr>
              <a:t> Toe</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9CB00503-3B21-88C3-7403-354CD51B07C1}"/>
              </a:ext>
            </a:extLst>
          </p:cNvPr>
          <p:cNvSpPr txBox="1">
            <a:spLocks/>
          </p:cNvSpPr>
          <p:nvPr/>
        </p:nvSpPr>
        <p:spPr>
          <a:xfrm>
            <a:off x="226910" y="1463624"/>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Ziel</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mc:AlternateContent xmlns:mc="http://schemas.openxmlformats.org/markup-compatibility/2006">
        <mc:Choice xmlns:am3d="http://schemas.microsoft.com/office/drawing/2017/model3d" Requires="am3d">
          <p:graphicFrame>
            <p:nvGraphicFramePr>
              <p:cNvPr id="58" name="3D-Modell 57" descr="Sechsseitiger Würfel 19 mm">
                <a:extLst>
                  <a:ext uri="{FF2B5EF4-FFF2-40B4-BE49-F238E27FC236}">
                    <a16:creationId xmlns:a16="http://schemas.microsoft.com/office/drawing/2014/main" id="{6D2AF4E0-FDED-2FDF-132D-CF794C2224E5}"/>
                  </a:ext>
                </a:extLst>
              </p:cNvPr>
              <p:cNvGraphicFramePr>
                <a:graphicFrameLocks noChangeAspect="1"/>
              </p:cNvGraphicFramePr>
              <p:nvPr>
                <p:extLst>
                  <p:ext uri="{D42A27DB-BD31-4B8C-83A1-F6EECF244321}">
                    <p14:modId xmlns:p14="http://schemas.microsoft.com/office/powerpoint/2010/main" val="1553705441"/>
                  </p:ext>
                </p:extLst>
              </p:nvPr>
            </p:nvGraphicFramePr>
            <p:xfrm rot="20405285">
              <a:off x="191062" y="5174850"/>
              <a:ext cx="1355304" cy="1384444"/>
            </p:xfrm>
            <a:graphic>
              <a:graphicData uri="http://schemas.microsoft.com/office/drawing/2017/model3d">
                <am3d:model3d r:embed="rId7">
                  <am3d:spPr>
                    <a:xfrm rot="20405285">
                      <a:off x="0" y="0"/>
                      <a:ext cx="1355304" cy="1384444"/>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5837111" ay="-238305" az="-9093581"/>
                    <am3d:postTrans dx="0" dy="0" dz="0"/>
                  </am3d:trans>
                  <am3d:raster rName="Office3DRenderer" rVer="16.0.8326">
                    <am3d:blip r:embed="rId8"/>
                  </am3d:raster>
                  <am3d:objViewport viewportSz="1438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8" name="3D-Modell 57" descr="Sechsseitiger Würfel 19 mm">
                <a:extLst>
                  <a:ext uri="{FF2B5EF4-FFF2-40B4-BE49-F238E27FC236}">
                    <a16:creationId xmlns:a16="http://schemas.microsoft.com/office/drawing/2014/main" id="{6D2AF4E0-FDED-2FDF-132D-CF794C2224E5}"/>
                  </a:ext>
                </a:extLst>
              </p:cNvPr>
              <p:cNvPicPr>
                <a:picLocks noGrp="1" noRot="1" noChangeAspect="1" noMove="1" noResize="1" noEditPoints="1" noAdjustHandles="1" noChangeArrowheads="1" noChangeShapeType="1" noCrop="1"/>
              </p:cNvPicPr>
              <p:nvPr/>
            </p:nvPicPr>
            <p:blipFill>
              <a:blip r:embed="rId8"/>
              <a:stretch>
                <a:fillRect/>
              </a:stretch>
            </p:blipFill>
            <p:spPr>
              <a:xfrm rot="20405285">
                <a:off x="191062" y="5174850"/>
                <a:ext cx="1355304" cy="1384444"/>
              </a:xfrm>
              <a:prstGeom prst="rect">
                <a:avLst/>
              </a:prstGeom>
            </p:spPr>
          </p:pic>
        </mc:Fallback>
      </mc:AlternateContent>
      <p:sp useBgFill="1">
        <p:nvSpPr>
          <p:cNvPr id="59" name="Rechteck 58">
            <a:extLst>
              <a:ext uri="{FF2B5EF4-FFF2-40B4-BE49-F238E27FC236}">
                <a16:creationId xmlns:a16="http://schemas.microsoft.com/office/drawing/2014/main" id="{D5AB0C6C-19F1-D23B-C2C4-90F1EB7CC6B8}"/>
              </a:ext>
            </a:extLst>
          </p:cNvPr>
          <p:cNvSpPr/>
          <p:nvPr/>
        </p:nvSpPr>
        <p:spPr>
          <a:xfrm>
            <a:off x="-79328" y="-473250"/>
            <a:ext cx="12836431" cy="54473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Ellipse 1">
            <a:extLst>
              <a:ext uri="{FF2B5EF4-FFF2-40B4-BE49-F238E27FC236}">
                <a16:creationId xmlns:a16="http://schemas.microsoft.com/office/drawing/2014/main" id="{E636F0B2-D4A9-8EAF-2050-D7E7833A44DB}"/>
              </a:ext>
            </a:extLst>
          </p:cNvPr>
          <p:cNvSpPr/>
          <p:nvPr/>
        </p:nvSpPr>
        <p:spPr>
          <a:xfrm>
            <a:off x="-11585966" y="-36120931"/>
            <a:ext cx="36000000" cy="36000000"/>
          </a:xfrm>
          <a:prstGeom prst="ellipse">
            <a:avLst/>
          </a:prstGeom>
          <a:gradFill flip="none" rotWithShape="1">
            <a:gsLst>
              <a:gs pos="27000">
                <a:srgbClr val="0E0683"/>
              </a:gs>
              <a:gs pos="64500">
                <a:srgbClr val="C27BE0"/>
              </a:gs>
              <a:gs pos="52000">
                <a:srgbClr val="8654C1"/>
              </a:gs>
              <a:gs pos="83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 name="Textfeld 2">
            <a:extLst>
              <a:ext uri="{FF2B5EF4-FFF2-40B4-BE49-F238E27FC236}">
                <a16:creationId xmlns:a16="http://schemas.microsoft.com/office/drawing/2014/main" id="{B47CD020-BBAF-A9FF-77DC-269D62962816}"/>
              </a:ext>
            </a:extLst>
          </p:cNvPr>
          <p:cNvSpPr txBox="1">
            <a:spLocks/>
          </p:cNvSpPr>
          <p:nvPr/>
        </p:nvSpPr>
        <p:spPr>
          <a:xfrm>
            <a:off x="-7029961" y="-4264534"/>
            <a:ext cx="8127278" cy="2553891"/>
          </a:xfrm>
          <a:prstGeom prst="roundRect">
            <a:avLst/>
          </a:prstGeom>
          <a:noFill/>
        </p:spPr>
        <p:txBody>
          <a:bodyPr wrap="square" rtlCol="0">
            <a:spAutoFit/>
          </a:bodyPr>
          <a:lstStyle>
            <a:defPPr>
              <a:defRPr lang="de-DE"/>
            </a:defPPr>
            <a:lvl1pPr>
              <a:defRPr sz="3200" b="1"/>
            </a:lvl1pPr>
          </a:lstStyle>
          <a:p>
            <a:pPr marL="269875"/>
            <a:r>
              <a:rPr lang="de-DE" sz="4800" dirty="0">
                <a:solidFill>
                  <a:schemeClr val="bg1"/>
                </a:solidFill>
                <a:latin typeface="Arial" panose="020B0604020202020204" pitchFamily="34" charset="0"/>
              </a:rPr>
              <a:t>Abwechselnd Symbole zeichnen.</a:t>
            </a:r>
          </a:p>
          <a:p>
            <a:pPr marL="269875"/>
            <a:r>
              <a:rPr lang="de-DE" altLang="de-DE" sz="4800" dirty="0">
                <a:solidFill>
                  <a:schemeClr val="bg1"/>
                </a:solidFill>
                <a:latin typeface="Arial" panose="020B0604020202020204" pitchFamily="34" charset="0"/>
              </a:rPr>
              <a:t>xxx / </a:t>
            </a:r>
            <a:r>
              <a:rPr lang="de-DE" altLang="de-DE" sz="4800" dirty="0" err="1">
                <a:solidFill>
                  <a:schemeClr val="bg1"/>
                </a:solidFill>
                <a:latin typeface="Arial" panose="020B0604020202020204" pitchFamily="34" charset="0"/>
              </a:rPr>
              <a:t>ooo</a:t>
            </a:r>
            <a:r>
              <a:rPr lang="de-DE" altLang="de-DE" sz="4800" dirty="0">
                <a:solidFill>
                  <a:schemeClr val="bg1"/>
                </a:solidFill>
                <a:latin typeface="Arial" panose="020B0604020202020204" pitchFamily="34" charset="0"/>
              </a:rPr>
              <a:t> = Sieger!</a:t>
            </a:r>
          </a:p>
        </p:txBody>
      </p:sp>
      <p:pic>
        <p:nvPicPr>
          <p:cNvPr id="5" name="Aufgezeichneter Sound">
            <a:hlinkClick r:id="" action="ppaction://media"/>
            <a:extLst>
              <a:ext uri="{FF2B5EF4-FFF2-40B4-BE49-F238E27FC236}">
                <a16:creationId xmlns:a16="http://schemas.microsoft.com/office/drawing/2014/main" id="{0247DFDA-6BFC-5937-5E59-E3A6EB5225F0}"/>
              </a:ext>
            </a:extLst>
          </p:cNvPr>
          <p:cNvPicPr>
            <a:picLocks noChangeAspect="1"/>
          </p:cNvPicPr>
          <p:nvPr>
            <a:audioFile r:link="rId1"/>
            <p:extLst>
              <p:ext uri="{DAA4B4D4-6D71-4841-9C94-3DE7FCFB9230}">
                <p14:media xmlns:p14="http://schemas.microsoft.com/office/powerpoint/2010/main" r:embed="rId2">
                  <p14:trim st="1606"/>
                </p14:media>
              </p:ext>
            </p:extLst>
          </p:nvPr>
        </p:nvPicPr>
        <p:blipFill>
          <a:blip r:embed="rId9"/>
          <a:stretch>
            <a:fillRect/>
          </a:stretch>
        </p:blipFill>
        <p:spPr>
          <a:xfrm>
            <a:off x="13016003" y="2057982"/>
            <a:ext cx="487363" cy="487363"/>
          </a:xfrm>
          <a:prstGeom prst="rect">
            <a:avLst/>
          </a:prstGeom>
        </p:spPr>
      </p:pic>
    </p:spTree>
    <p:extLst>
      <p:ext uri="{BB962C8B-B14F-4D97-AF65-F5344CB8AC3E}">
        <p14:creationId xmlns:p14="http://schemas.microsoft.com/office/powerpoint/2010/main" val="3503762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sndAc>
          <p:stSnd>
            <p:snd r:embed="rId5" name="breeze.wav"/>
          </p:stSnd>
        </p:sndAc>
      </p:transition>
    </mc:Choice>
    <mc:Fallback xmlns="">
      <p:transition spd="slow" advTm="5000">
        <p:fade/>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1" fill="hold"/>
                                        <p:tgtEl>
                                          <p:spTgt spid="5"/>
                                        </p:tgtEl>
                                      </p:cBhvr>
                                    </p:cmd>
                                  </p:childTnLst>
                                </p:cTn>
                              </p:par>
                              <p:par>
                                <p:cTn id="7" presetID="60" presetClass="exit" presetSubtype="128" fill="hold" nodeType="withEffect">
                                  <p:stCondLst>
                                    <p:cond delay="900"/>
                                  </p:stCondLst>
                                  <p:childTnLst>
                                    <p:animEffect transition="out" filter="fade">
                                      <p:cBhvr>
                                        <p:cTn id="8" dur="1000"/>
                                        <p:tgtEl>
                                          <p:spTgt spid="58"/>
                                        </p:tgtEl>
                                      </p:cBhvr>
                                    </p:animEffect>
                                    <p:anim calcmode="lin" valueType="num">
                                      <p:cBhvr additive="sum">
                                        <p:cTn id="9" dur="1000"/>
                                        <p:tgtEl>
                                          <p:spTgt spid="58"/>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10" dur="1000"/>
                                        <p:tgtEl>
                                          <p:spTgt spid="58"/>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1" dur="1000"/>
                                        <p:tgtEl>
                                          <p:spTgt spid="58"/>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2" dur="1000"/>
                                        <p:tgtEl>
                                          <p:spTgt spid="58"/>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13" dur="1" fill="hold">
                                          <p:stCondLst>
                                            <p:cond delay="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like-126735">
            <a:hlinkClick r:id="" action="ppaction://media"/>
            <a:extLst>
              <a:ext uri="{FF2B5EF4-FFF2-40B4-BE49-F238E27FC236}">
                <a16:creationId xmlns:a16="http://schemas.microsoft.com/office/drawing/2014/main" id="{A687C58A-83B8-134E-1E19-8E38D3561C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02294" y="3095999"/>
            <a:ext cx="1322998" cy="1322998"/>
          </a:xfrm>
          <a:prstGeom prst="rect">
            <a:avLst/>
          </a:prstGeom>
        </p:spPr>
      </p:pic>
    </p:spTree>
    <p:extLst>
      <p:ext uri="{BB962C8B-B14F-4D97-AF65-F5344CB8AC3E}">
        <p14:creationId xmlns:p14="http://schemas.microsoft.com/office/powerpoint/2010/main" val="229191743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2" name="Rechteck 11">
            <a:extLst>
              <a:ext uri="{FF2B5EF4-FFF2-40B4-BE49-F238E27FC236}">
                <a16:creationId xmlns:a16="http://schemas.microsoft.com/office/drawing/2014/main" id="{9A83ECB9-1F54-7DD5-3864-4EBBB15D23CD}"/>
              </a:ext>
            </a:extLst>
          </p:cNvPr>
          <p:cNvSpPr/>
          <p:nvPr/>
        </p:nvSpPr>
        <p:spPr>
          <a:xfrm>
            <a:off x="-313509" y="-269217"/>
            <a:ext cx="12836431" cy="5193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1" name="Rechteck 10">
            <a:extLst>
              <a:ext uri="{FF2B5EF4-FFF2-40B4-BE49-F238E27FC236}">
                <a16:creationId xmlns:a16="http://schemas.microsoft.com/office/drawing/2014/main" id="{A6D05C03-5A17-2C96-5E13-1C6B162ACFFF}"/>
              </a:ext>
            </a:extLst>
          </p:cNvPr>
          <p:cNvSpPr/>
          <p:nvPr/>
        </p:nvSpPr>
        <p:spPr>
          <a:xfrm>
            <a:off x="-1010196" y="6355327"/>
            <a:ext cx="14212389" cy="2806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04B8E9BB-7A92-855C-BF4E-B59B6F812BBB}"/>
              </a:ext>
            </a:extLst>
          </p:cNvPr>
          <p:cNvSpPr txBox="1">
            <a:spLocks/>
          </p:cNvSpPr>
          <p:nvPr/>
        </p:nvSpPr>
        <p:spPr>
          <a:xfrm>
            <a:off x="10286006" y="-5608344"/>
            <a:ext cx="10291013" cy="2554545"/>
          </a:xfrm>
          <a:prstGeom prst="rect">
            <a:avLst/>
          </a:prstGeom>
          <a:solidFill>
            <a:srgbClr val="FDA2FF"/>
          </a:solidFill>
        </p:spPr>
        <p:txBody>
          <a:bodyPr wrap="square" rtlCol="0">
            <a:spAutoFit/>
          </a:bodyPr>
          <a:lstStyle/>
          <a:p>
            <a:r>
              <a:rPr lang="de-CH" sz="3200" b="1" dirty="0"/>
              <a:t>Übergänge</a:t>
            </a:r>
            <a:br>
              <a:rPr lang="de-CH" sz="3200" dirty="0"/>
            </a:br>
            <a:r>
              <a:rPr lang="de-CH" sz="3200" dirty="0"/>
              <a:t>3. Mit geeigneten Übergängen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C513BF3A-C901-7C5E-B18F-0697133D56BF}"/>
              </a:ext>
            </a:extLst>
          </p:cNvPr>
          <p:cNvSpPr txBox="1">
            <a:spLocks/>
          </p:cNvSpPr>
          <p:nvPr/>
        </p:nvSpPr>
        <p:spPr>
          <a:xfrm>
            <a:off x="11936768" y="-8109117"/>
            <a:ext cx="10291013" cy="2062103"/>
          </a:xfrm>
          <a:prstGeom prst="rect">
            <a:avLst/>
          </a:prstGeom>
          <a:solidFill>
            <a:srgbClr val="FDA2FF"/>
          </a:solidFill>
        </p:spPr>
        <p:txBody>
          <a:bodyPr wrap="square" rtlCol="0">
            <a:spAutoFit/>
          </a:bodyPr>
          <a:lstStyle/>
          <a:p>
            <a:r>
              <a:rPr lang="de-CH" sz="3200" b="1" dirty="0"/>
              <a:t>Audioaufnahmen</a:t>
            </a:r>
            <a:br>
              <a:rPr lang="de-CH" sz="3200" dirty="0"/>
            </a:br>
            <a:r>
              <a:rPr lang="de-CH" sz="3200" dirty="0"/>
              <a:t>4. Füge Audio-Aufnahmen hinzu, um deine Anleitungen</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7" name="Textfeld 6">
            <a:extLst>
              <a:ext uri="{FF2B5EF4-FFF2-40B4-BE49-F238E27FC236}">
                <a16:creationId xmlns:a16="http://schemas.microsoft.com/office/drawing/2014/main" id="{9F8984C3-A23A-25F5-AA82-59399870D9C2}"/>
              </a:ext>
            </a:extLst>
          </p:cNvPr>
          <p:cNvSpPr txBox="1">
            <a:spLocks/>
          </p:cNvSpPr>
          <p:nvPr/>
        </p:nvSpPr>
        <p:spPr>
          <a:xfrm>
            <a:off x="12966421" y="-10536501"/>
            <a:ext cx="10291013" cy="2062103"/>
          </a:xfrm>
          <a:prstGeom prst="rect">
            <a:avLst/>
          </a:prstGeom>
          <a:solidFill>
            <a:srgbClr val="FDA2FF"/>
          </a:solidFill>
        </p:spPr>
        <p:txBody>
          <a:bodyPr wrap="square" rtlCol="0">
            <a:spAutoFit/>
          </a:bodyPr>
          <a:lstStyle/>
          <a:p>
            <a:r>
              <a:rPr lang="de-CH" sz="3200" b="1" dirty="0"/>
              <a:t>Videoexport</a:t>
            </a:r>
            <a:br>
              <a:rPr lang="de-CH" sz="3200" dirty="0"/>
            </a:br>
            <a:r>
              <a:rPr lang="de-CH" sz="3200" dirty="0"/>
              <a:t>5. Speichere deine Anleitung mit passendem Namen als Film</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9" name="3D-Modell 8" descr="Sechsseitiger Würfel 19 mm">
                <a:extLst>
                  <a:ext uri="{FF2B5EF4-FFF2-40B4-BE49-F238E27FC236}">
                    <a16:creationId xmlns:a16="http://schemas.microsoft.com/office/drawing/2014/main" id="{76C833D4-62F8-6A76-E2FF-669E138B90A3}"/>
                  </a:ext>
                </a:extLst>
              </p:cNvPr>
              <p:cNvGraphicFramePr>
                <a:graphicFrameLocks noChangeAspect="1"/>
              </p:cNvGraphicFramePr>
              <p:nvPr>
                <p:extLst>
                  <p:ext uri="{D42A27DB-BD31-4B8C-83A1-F6EECF244321}">
                    <p14:modId xmlns:p14="http://schemas.microsoft.com/office/powerpoint/2010/main" val="3851312283"/>
                  </p:ext>
                </p:extLst>
              </p:nvPr>
            </p:nvGraphicFramePr>
            <p:xfrm rot="20405285">
              <a:off x="314360" y="5333409"/>
              <a:ext cx="1108714" cy="1067332"/>
            </p:xfrm>
            <a:graphic>
              <a:graphicData uri="http://schemas.microsoft.com/office/drawing/2017/model3d">
                <am3d:model3d r:embed="rId4">
                  <am3d:spPr>
                    <a:xfrm rot="20405285">
                      <a:off x="0" y="0"/>
                      <a:ext cx="1108714" cy="1067332"/>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428544" ay="4638732" az="10381883"/>
                    <am3d:postTrans dx="0" dy="0" dz="0"/>
                  </am3d:trans>
                  <am3d:raster rName="Office3DRenderer" rVer="16.0.8326">
                    <am3d:blip r:embed="rId5"/>
                  </am3d:raster>
                  <am3d:objViewport viewportSz="14390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descr="Sechsseitiger Würfel 19 mm">
                <a:extLst>
                  <a:ext uri="{FF2B5EF4-FFF2-40B4-BE49-F238E27FC236}">
                    <a16:creationId xmlns:a16="http://schemas.microsoft.com/office/drawing/2014/main" id="{76C833D4-62F8-6A76-E2FF-669E138B90A3}"/>
                  </a:ext>
                </a:extLst>
              </p:cNvPr>
              <p:cNvPicPr>
                <a:picLocks noGrp="1" noRot="1" noChangeAspect="1" noMove="1" noResize="1" noEditPoints="1" noAdjustHandles="1" noChangeArrowheads="1" noChangeShapeType="1" noCrop="1"/>
              </p:cNvPicPr>
              <p:nvPr/>
            </p:nvPicPr>
            <p:blipFill>
              <a:blip r:embed="rId5"/>
              <a:stretch>
                <a:fillRect/>
              </a:stretch>
            </p:blipFill>
            <p:spPr>
              <a:xfrm rot="20405285">
                <a:off x="314360" y="5333409"/>
                <a:ext cx="1108714" cy="1067332"/>
              </a:xfrm>
              <a:prstGeom prst="rect">
                <a:avLst/>
              </a:prstGeom>
            </p:spPr>
          </p:pic>
        </mc:Fallback>
      </mc:AlternateContent>
      <p:sp>
        <p:nvSpPr>
          <p:cNvPr id="20" name="Titel 1">
            <a:extLst>
              <a:ext uri="{FF2B5EF4-FFF2-40B4-BE49-F238E27FC236}">
                <a16:creationId xmlns:a16="http://schemas.microsoft.com/office/drawing/2014/main" id="{0D08D167-80AA-B6FD-3AFA-082BC4C21D6A}"/>
              </a:ext>
            </a:extLst>
          </p:cNvPr>
          <p:cNvSpPr txBox="1">
            <a:spLocks/>
          </p:cNvSpPr>
          <p:nvPr/>
        </p:nvSpPr>
        <p:spPr>
          <a:xfrm>
            <a:off x="760446" y="356281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Spielorama</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1" name="Titel 1">
            <a:extLst>
              <a:ext uri="{FF2B5EF4-FFF2-40B4-BE49-F238E27FC236}">
                <a16:creationId xmlns:a16="http://schemas.microsoft.com/office/drawing/2014/main" id="{CD941805-6885-6F1B-E789-DDF69A8D2B11}"/>
              </a:ext>
            </a:extLst>
          </p:cNvPr>
          <p:cNvSpPr txBox="1">
            <a:spLocks/>
          </p:cNvSpPr>
          <p:nvPr/>
        </p:nvSpPr>
        <p:spPr>
          <a:xfrm>
            <a:off x="760446" y="3382225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2" name="Titel 1">
            <a:extLst>
              <a:ext uri="{FF2B5EF4-FFF2-40B4-BE49-F238E27FC236}">
                <a16:creationId xmlns:a16="http://schemas.microsoft.com/office/drawing/2014/main" id="{5FB8E985-F0CD-5605-5CAC-3B8439F8DC2E}"/>
              </a:ext>
            </a:extLst>
          </p:cNvPr>
          <p:cNvSpPr txBox="1">
            <a:spLocks/>
          </p:cNvSpPr>
          <p:nvPr/>
        </p:nvSpPr>
        <p:spPr>
          <a:xfrm>
            <a:off x="760446" y="3743403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3" name="Titel 1">
            <a:extLst>
              <a:ext uri="{FF2B5EF4-FFF2-40B4-BE49-F238E27FC236}">
                <a16:creationId xmlns:a16="http://schemas.microsoft.com/office/drawing/2014/main" id="{2A4F722D-8149-1870-A34A-F874BAFD834A}"/>
              </a:ext>
            </a:extLst>
          </p:cNvPr>
          <p:cNvSpPr txBox="1">
            <a:spLocks/>
          </p:cNvSpPr>
          <p:nvPr/>
        </p:nvSpPr>
        <p:spPr>
          <a:xfrm>
            <a:off x="760446" y="3923992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4" name="Titel 1">
            <a:extLst>
              <a:ext uri="{FF2B5EF4-FFF2-40B4-BE49-F238E27FC236}">
                <a16:creationId xmlns:a16="http://schemas.microsoft.com/office/drawing/2014/main" id="{428C39B0-6137-42D6-C26E-3E256722D7F8}"/>
              </a:ext>
            </a:extLst>
          </p:cNvPr>
          <p:cNvSpPr txBox="1">
            <a:spLocks/>
          </p:cNvSpPr>
          <p:nvPr/>
        </p:nvSpPr>
        <p:spPr>
          <a:xfrm>
            <a:off x="760446" y="3201636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5" name="Titel 1">
            <a:extLst>
              <a:ext uri="{FF2B5EF4-FFF2-40B4-BE49-F238E27FC236}">
                <a16:creationId xmlns:a16="http://schemas.microsoft.com/office/drawing/2014/main" id="{F4D42A18-8E4C-58C3-EBD8-2F1A75A1F068}"/>
              </a:ext>
            </a:extLst>
          </p:cNvPr>
          <p:cNvSpPr txBox="1">
            <a:spLocks/>
          </p:cNvSpPr>
          <p:nvPr/>
        </p:nvSpPr>
        <p:spPr>
          <a:xfrm>
            <a:off x="760446" y="2659869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Bilder</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46" name="Titel 1">
            <a:extLst>
              <a:ext uri="{FF2B5EF4-FFF2-40B4-BE49-F238E27FC236}">
                <a16:creationId xmlns:a16="http://schemas.microsoft.com/office/drawing/2014/main" id="{27E83D8B-AF0F-0C6E-5007-C733166347E9}"/>
              </a:ext>
            </a:extLst>
          </p:cNvPr>
          <p:cNvSpPr txBox="1">
            <a:spLocks/>
          </p:cNvSpPr>
          <p:nvPr/>
        </p:nvSpPr>
        <p:spPr>
          <a:xfrm>
            <a:off x="760446" y="2479280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7" name="Titel 1">
            <a:extLst>
              <a:ext uri="{FF2B5EF4-FFF2-40B4-BE49-F238E27FC236}">
                <a16:creationId xmlns:a16="http://schemas.microsoft.com/office/drawing/2014/main" id="{27911102-5FD9-A601-EC25-E10D7E756850}"/>
              </a:ext>
            </a:extLst>
          </p:cNvPr>
          <p:cNvSpPr txBox="1">
            <a:spLocks/>
          </p:cNvSpPr>
          <p:nvPr/>
        </p:nvSpPr>
        <p:spPr>
          <a:xfrm>
            <a:off x="760446" y="2840458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8" name="Titel 1">
            <a:extLst>
              <a:ext uri="{FF2B5EF4-FFF2-40B4-BE49-F238E27FC236}">
                <a16:creationId xmlns:a16="http://schemas.microsoft.com/office/drawing/2014/main" id="{6FDF255D-FB5A-594A-5ED3-DBD3FABD1ECA}"/>
              </a:ext>
            </a:extLst>
          </p:cNvPr>
          <p:cNvSpPr txBox="1">
            <a:spLocks/>
          </p:cNvSpPr>
          <p:nvPr/>
        </p:nvSpPr>
        <p:spPr>
          <a:xfrm>
            <a:off x="760446" y="3021047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9" name="Titel 1">
            <a:extLst>
              <a:ext uri="{FF2B5EF4-FFF2-40B4-BE49-F238E27FC236}">
                <a16:creationId xmlns:a16="http://schemas.microsoft.com/office/drawing/2014/main" id="{90A55306-2084-F182-E9C5-9D981738F21C}"/>
              </a:ext>
            </a:extLst>
          </p:cNvPr>
          <p:cNvSpPr txBox="1">
            <a:spLocks/>
          </p:cNvSpPr>
          <p:nvPr/>
        </p:nvSpPr>
        <p:spPr>
          <a:xfrm>
            <a:off x="760446" y="2298691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0" name="Titel 1">
            <a:extLst>
              <a:ext uri="{FF2B5EF4-FFF2-40B4-BE49-F238E27FC236}">
                <a16:creationId xmlns:a16="http://schemas.microsoft.com/office/drawing/2014/main" id="{CB53E15D-A6A9-A8FC-7852-23706A61AF7E}"/>
              </a:ext>
            </a:extLst>
          </p:cNvPr>
          <p:cNvSpPr txBox="1">
            <a:spLocks/>
          </p:cNvSpPr>
          <p:nvPr/>
        </p:nvSpPr>
        <p:spPr>
          <a:xfrm>
            <a:off x="760446" y="175692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Übergänge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1" name="Titel 1">
            <a:extLst>
              <a:ext uri="{FF2B5EF4-FFF2-40B4-BE49-F238E27FC236}">
                <a16:creationId xmlns:a16="http://schemas.microsoft.com/office/drawing/2014/main" id="{C7A43825-982F-E6B5-3D5D-6B4D9E414323}"/>
              </a:ext>
            </a:extLst>
          </p:cNvPr>
          <p:cNvSpPr txBox="1">
            <a:spLocks/>
          </p:cNvSpPr>
          <p:nvPr/>
        </p:nvSpPr>
        <p:spPr>
          <a:xfrm>
            <a:off x="760446" y="1576335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2" name="Titel 1">
            <a:extLst>
              <a:ext uri="{FF2B5EF4-FFF2-40B4-BE49-F238E27FC236}">
                <a16:creationId xmlns:a16="http://schemas.microsoft.com/office/drawing/2014/main" id="{FC9D15B2-863F-0306-4848-197830402991}"/>
              </a:ext>
            </a:extLst>
          </p:cNvPr>
          <p:cNvSpPr txBox="1">
            <a:spLocks/>
          </p:cNvSpPr>
          <p:nvPr/>
        </p:nvSpPr>
        <p:spPr>
          <a:xfrm>
            <a:off x="760446" y="1937513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8D300781-DE41-3445-8A4C-B15BFBF18B53}"/>
              </a:ext>
            </a:extLst>
          </p:cNvPr>
          <p:cNvSpPr txBox="1">
            <a:spLocks/>
          </p:cNvSpPr>
          <p:nvPr/>
        </p:nvSpPr>
        <p:spPr>
          <a:xfrm>
            <a:off x="760446" y="2118102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89876A86-A6CC-AFD1-A899-6CA96EE3F335}"/>
              </a:ext>
            </a:extLst>
          </p:cNvPr>
          <p:cNvSpPr txBox="1">
            <a:spLocks/>
          </p:cNvSpPr>
          <p:nvPr/>
        </p:nvSpPr>
        <p:spPr>
          <a:xfrm>
            <a:off x="760446" y="1395746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D4C00BCD-0EEF-628F-3310-7F021067D686}"/>
              </a:ext>
            </a:extLst>
          </p:cNvPr>
          <p:cNvSpPr txBox="1">
            <a:spLocks/>
          </p:cNvSpPr>
          <p:nvPr/>
        </p:nvSpPr>
        <p:spPr>
          <a:xfrm>
            <a:off x="760446" y="853979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Audios</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97D72C61-F6BE-228E-7DB9-4E8D350ED6AE}"/>
              </a:ext>
            </a:extLst>
          </p:cNvPr>
          <p:cNvSpPr txBox="1">
            <a:spLocks/>
          </p:cNvSpPr>
          <p:nvPr/>
        </p:nvSpPr>
        <p:spPr>
          <a:xfrm>
            <a:off x="760446" y="673390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C6F5A365-1D9B-7811-39EE-33037671D123}"/>
              </a:ext>
            </a:extLst>
          </p:cNvPr>
          <p:cNvSpPr txBox="1">
            <a:spLocks/>
          </p:cNvSpPr>
          <p:nvPr/>
        </p:nvSpPr>
        <p:spPr>
          <a:xfrm>
            <a:off x="760446" y="1034568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8" name="Titel 1">
            <a:extLst>
              <a:ext uri="{FF2B5EF4-FFF2-40B4-BE49-F238E27FC236}">
                <a16:creationId xmlns:a16="http://schemas.microsoft.com/office/drawing/2014/main" id="{6A3F1700-19DE-317D-1B1B-82945EF17225}"/>
              </a:ext>
            </a:extLst>
          </p:cNvPr>
          <p:cNvSpPr txBox="1">
            <a:spLocks/>
          </p:cNvSpPr>
          <p:nvPr/>
        </p:nvSpPr>
        <p:spPr>
          <a:xfrm>
            <a:off x="760446" y="1215157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9" name="Titel 1">
            <a:extLst>
              <a:ext uri="{FF2B5EF4-FFF2-40B4-BE49-F238E27FC236}">
                <a16:creationId xmlns:a16="http://schemas.microsoft.com/office/drawing/2014/main" id="{60512F27-8371-792D-51F1-A03A6CB35109}"/>
              </a:ext>
            </a:extLst>
          </p:cNvPr>
          <p:cNvSpPr txBox="1">
            <a:spLocks/>
          </p:cNvSpPr>
          <p:nvPr/>
        </p:nvSpPr>
        <p:spPr>
          <a:xfrm>
            <a:off x="277595" y="4844177"/>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Auftrag</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p:sp>
        <p:nvSpPr>
          <p:cNvPr id="3" name="Ellipse 2">
            <a:extLst>
              <a:ext uri="{FF2B5EF4-FFF2-40B4-BE49-F238E27FC236}">
                <a16:creationId xmlns:a16="http://schemas.microsoft.com/office/drawing/2014/main" id="{DA2705CB-770D-0198-0D99-5F19DB110015}"/>
              </a:ext>
            </a:extLst>
          </p:cNvPr>
          <p:cNvSpPr/>
          <p:nvPr/>
        </p:nvSpPr>
        <p:spPr>
          <a:xfrm rot="10800000">
            <a:off x="-11488711" y="-31399311"/>
            <a:ext cx="36000000" cy="36000000"/>
          </a:xfrm>
          <a:prstGeom prst="ellipse">
            <a:avLst/>
          </a:prstGeom>
          <a:gradFill flip="none" rotWithShape="1">
            <a:gsLst>
              <a:gs pos="27000">
                <a:schemeClr val="accent1">
                  <a:lumMod val="28000"/>
                  <a:lumOff val="72000"/>
                </a:schemeClr>
              </a:gs>
              <a:gs pos="74000">
                <a:srgbClr val="FDA2FF"/>
              </a:gs>
              <a:gs pos="83000">
                <a:srgbClr val="FDA2FF"/>
              </a:gs>
              <a:gs pos="100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 name="Textfeld 4">
            <a:extLst>
              <a:ext uri="{FF2B5EF4-FFF2-40B4-BE49-F238E27FC236}">
                <a16:creationId xmlns:a16="http://schemas.microsoft.com/office/drawing/2014/main" id="{37080395-750E-C767-FFD0-D9E34BB1DEB4}"/>
              </a:ext>
            </a:extLst>
          </p:cNvPr>
          <p:cNvSpPr txBox="1">
            <a:spLocks/>
          </p:cNvSpPr>
          <p:nvPr/>
        </p:nvSpPr>
        <p:spPr>
          <a:xfrm>
            <a:off x="578611" y="94408"/>
            <a:ext cx="11227522" cy="4324588"/>
          </a:xfrm>
          <a:prstGeom prst="roundRect">
            <a:avLst/>
          </a:prstGeom>
          <a:noFill/>
        </p:spPr>
        <p:txBody>
          <a:bodyPr wrap="square" rtlCol="0">
            <a:spAutoFit/>
          </a:bodyPr>
          <a:lstStyle/>
          <a:p>
            <a:r>
              <a:rPr lang="de-CH" sz="4000" b="1" dirty="0"/>
              <a:t>Erstelle einen Film zur Anleitung deines Spieles!</a:t>
            </a:r>
            <a:br>
              <a:rPr lang="de-CH" sz="4000" dirty="0"/>
            </a:br>
            <a:r>
              <a:rPr lang="de-CH" sz="4000" dirty="0"/>
              <a:t>Gestalte dabei folgende Folien:</a:t>
            </a:r>
          </a:p>
          <a:p>
            <a:pPr lvl="4"/>
            <a:r>
              <a:rPr kumimoji="0" lang="de-DE" altLang="de-DE" sz="4000" b="0" i="0" u="none" strike="noStrike" cap="none" normalizeH="0" baseline="0" dirty="0">
                <a:ln>
                  <a:noFill/>
                </a:ln>
                <a:solidFill>
                  <a:schemeClr val="tx1"/>
                </a:solidFill>
                <a:effectLst/>
                <a:latin typeface="Arial Unicode MS" panose="020B0604020202020204" pitchFamily="34" charset="-128"/>
              </a:rPr>
              <a:t>	</a:t>
            </a:r>
            <a:r>
              <a:rPr kumimoji="0" lang="de-DE" altLang="de-DE" sz="3200" b="0" i="0" u="none" strike="noStrike" cap="none" normalizeH="0" baseline="0" dirty="0">
                <a:ln>
                  <a:noFill/>
                </a:ln>
                <a:solidFill>
                  <a:schemeClr val="tx1"/>
                </a:solidFill>
                <a:effectLst/>
                <a:latin typeface="Arial Unicode MS" panose="020B0604020202020204" pitchFamily="34" charset="-128"/>
              </a:rPr>
              <a:t>- Titel</a:t>
            </a:r>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 Ziel </a:t>
            </a:r>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 Materialliste </a:t>
            </a:r>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 Vorbereitung </a:t>
            </a:r>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 Spielablauf </a:t>
            </a:r>
            <a:endParaRPr kumimoji="0" lang="de-DE" altLang="de-DE" sz="7200" b="0" i="0" u="none" strike="noStrike" cap="none" normalizeH="0" baseline="0" dirty="0">
              <a:ln>
                <a:noFill/>
              </a:ln>
              <a:solidFill>
                <a:schemeClr val="tx1"/>
              </a:solidFill>
              <a:effectLst/>
              <a:latin typeface="Arial" panose="020B0604020202020204" pitchFamily="34" charset="0"/>
            </a:endParaRPr>
          </a:p>
        </p:txBody>
      </p:sp>
      <p:sp>
        <p:nvSpPr>
          <p:cNvPr id="2" name="Textfeld 1">
            <a:extLst>
              <a:ext uri="{FF2B5EF4-FFF2-40B4-BE49-F238E27FC236}">
                <a16:creationId xmlns:a16="http://schemas.microsoft.com/office/drawing/2014/main" id="{F3BEB87D-C4D4-3132-8D6F-4073288F937C}"/>
              </a:ext>
            </a:extLst>
          </p:cNvPr>
          <p:cNvSpPr txBox="1">
            <a:spLocks/>
          </p:cNvSpPr>
          <p:nvPr/>
        </p:nvSpPr>
        <p:spPr>
          <a:xfrm>
            <a:off x="10097955" y="-3611117"/>
            <a:ext cx="8127278" cy="4188381"/>
          </a:xfrm>
          <a:prstGeom prst="roundRect">
            <a:avLst/>
          </a:prstGeom>
          <a:noFill/>
        </p:spPr>
        <p:txBody>
          <a:bodyPr wrap="square" rtlCol="0">
            <a:spAutoFit/>
          </a:bodyPr>
          <a:lstStyle>
            <a:defPPr>
              <a:defRPr lang="de-DE"/>
            </a:defPPr>
            <a:lvl1pPr>
              <a:defRPr sz="3200" b="1"/>
            </a:lvl1pPr>
          </a:lstStyle>
          <a:p>
            <a:r>
              <a:rPr lang="de-CH" sz="4400" dirty="0"/>
              <a:t>Texte / Bilder / Piktogramme</a:t>
            </a:r>
            <a:br>
              <a:rPr lang="de-CH" sz="4400" dirty="0"/>
            </a:br>
            <a:r>
              <a:rPr lang="de-CH" sz="4400" b="0" dirty="0"/>
              <a:t>Halte Texte kurz! </a:t>
            </a:r>
            <a:br>
              <a:rPr lang="de-CH" sz="4400" dirty="0"/>
            </a:br>
            <a:r>
              <a:rPr lang="de-CH" sz="4400" b="0" dirty="0"/>
              <a:t>Lasse Bilder / Piktogramme miteinfliessen!</a:t>
            </a:r>
          </a:p>
          <a:p>
            <a:br>
              <a:rPr lang="de-DE" altLang="de-DE" dirty="0"/>
            </a:br>
            <a:r>
              <a:rPr lang="de-DE" altLang="de-DE" dirty="0"/>
              <a:t> </a:t>
            </a:r>
          </a:p>
        </p:txBody>
      </p:sp>
    </p:spTree>
    <p:extLst>
      <p:ext uri="{BB962C8B-B14F-4D97-AF65-F5344CB8AC3E}">
        <p14:creationId xmlns:p14="http://schemas.microsoft.com/office/powerpoint/2010/main" val="3774446979"/>
      </p:ext>
    </p:extLst>
  </p:cSld>
  <p:clrMapOvr>
    <a:masterClrMapping/>
  </p:clrMapOvr>
  <mc:AlternateContent xmlns:mc="http://schemas.openxmlformats.org/markup-compatibility/2006" xmlns:p14="http://schemas.microsoft.com/office/powerpoint/2010/main">
    <mc:Choice Requires="p14">
      <p:transition spd="slow" advClick="0" advTm="5000">
        <p14:flash/>
      </p:transition>
    </mc:Choice>
    <mc:Fallback xmlns="">
      <p:transition spd="slow" advClick="0"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 name="Titel 1">
            <a:extLst>
              <a:ext uri="{FF2B5EF4-FFF2-40B4-BE49-F238E27FC236}">
                <a16:creationId xmlns:a16="http://schemas.microsoft.com/office/drawing/2014/main" id="{C2F49B47-5E7E-E5E8-F327-E5167D46249E}"/>
              </a:ext>
            </a:extLst>
          </p:cNvPr>
          <p:cNvSpPr txBox="1">
            <a:spLocks/>
          </p:cNvSpPr>
          <p:nvPr/>
        </p:nvSpPr>
        <p:spPr>
          <a:xfrm>
            <a:off x="213065" y="149851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9" name="Titel 1">
            <a:extLst>
              <a:ext uri="{FF2B5EF4-FFF2-40B4-BE49-F238E27FC236}">
                <a16:creationId xmlns:a16="http://schemas.microsoft.com/office/drawing/2014/main" id="{59BEA9AC-7F9E-F784-64BF-BDCFA11B9301}"/>
              </a:ext>
            </a:extLst>
          </p:cNvPr>
          <p:cNvSpPr txBox="1">
            <a:spLocks/>
          </p:cNvSpPr>
          <p:nvPr/>
        </p:nvSpPr>
        <p:spPr>
          <a:xfrm>
            <a:off x="446224" y="215691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2" name="Titel 1">
            <a:extLst>
              <a:ext uri="{FF2B5EF4-FFF2-40B4-BE49-F238E27FC236}">
                <a16:creationId xmlns:a16="http://schemas.microsoft.com/office/drawing/2014/main" id="{0E6BBB95-DE58-E14D-4B49-1ABF66AF966C}"/>
              </a:ext>
            </a:extLst>
          </p:cNvPr>
          <p:cNvSpPr txBox="1">
            <a:spLocks/>
          </p:cNvSpPr>
          <p:nvPr/>
        </p:nvSpPr>
        <p:spPr>
          <a:xfrm>
            <a:off x="446224" y="35102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useBgFill="1">
        <p:nvSpPr>
          <p:cNvPr id="11" name="Rechteck 10">
            <a:extLst>
              <a:ext uri="{FF2B5EF4-FFF2-40B4-BE49-F238E27FC236}">
                <a16:creationId xmlns:a16="http://schemas.microsoft.com/office/drawing/2014/main" id="{A6D05C03-5A17-2C96-5E13-1C6B162ACFFF}"/>
              </a:ext>
            </a:extLst>
          </p:cNvPr>
          <p:cNvSpPr/>
          <p:nvPr/>
        </p:nvSpPr>
        <p:spPr>
          <a:xfrm>
            <a:off x="-862150" y="5952954"/>
            <a:ext cx="14212389" cy="28064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useBgFill="1">
        <p:nvSpPr>
          <p:cNvPr id="12" name="Rechteck 11">
            <a:extLst>
              <a:ext uri="{FF2B5EF4-FFF2-40B4-BE49-F238E27FC236}">
                <a16:creationId xmlns:a16="http://schemas.microsoft.com/office/drawing/2014/main" id="{9A83ECB9-1F54-7DD5-3864-4EBBB15D23CD}"/>
              </a:ext>
            </a:extLst>
          </p:cNvPr>
          <p:cNvSpPr/>
          <p:nvPr/>
        </p:nvSpPr>
        <p:spPr>
          <a:xfrm>
            <a:off x="-313509" y="-269216"/>
            <a:ext cx="12836431" cy="42261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itel 5">
            <a:extLst>
              <a:ext uri="{FF2B5EF4-FFF2-40B4-BE49-F238E27FC236}">
                <a16:creationId xmlns:a16="http://schemas.microsoft.com/office/drawing/2014/main" id="{2BD345AC-D650-2DDF-CFDB-53F88574E63C}"/>
              </a:ext>
            </a:extLst>
          </p:cNvPr>
          <p:cNvSpPr>
            <a:spLocks noGrp="1"/>
          </p:cNvSpPr>
          <p:nvPr>
            <p:ph type="ctrTitle"/>
          </p:nvPr>
        </p:nvSpPr>
        <p:spPr/>
        <p:txBody>
          <a:bodyPr/>
          <a:lstStyle/>
          <a:p>
            <a:endParaRPr lang="de-CH" dirty="0"/>
          </a:p>
        </p:txBody>
      </p:sp>
      <p:sp>
        <p:nvSpPr>
          <p:cNvPr id="26" name="Titel 1">
            <a:extLst>
              <a:ext uri="{FF2B5EF4-FFF2-40B4-BE49-F238E27FC236}">
                <a16:creationId xmlns:a16="http://schemas.microsoft.com/office/drawing/2014/main" id="{39552A7F-CE6C-36DB-561C-E68045E36F2E}"/>
              </a:ext>
            </a:extLst>
          </p:cNvPr>
          <p:cNvSpPr txBox="1">
            <a:spLocks/>
          </p:cNvSpPr>
          <p:nvPr/>
        </p:nvSpPr>
        <p:spPr>
          <a:xfrm>
            <a:off x="213065" y="1413974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Spielorama</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27" name="Titel 1">
            <a:extLst>
              <a:ext uri="{FF2B5EF4-FFF2-40B4-BE49-F238E27FC236}">
                <a16:creationId xmlns:a16="http://schemas.microsoft.com/office/drawing/2014/main" id="{4C23CFDA-3161-8314-4718-50D3F1DF762F}"/>
              </a:ext>
            </a:extLst>
          </p:cNvPr>
          <p:cNvSpPr txBox="1">
            <a:spLocks/>
          </p:cNvSpPr>
          <p:nvPr/>
        </p:nvSpPr>
        <p:spPr>
          <a:xfrm>
            <a:off x="213065" y="1233385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8" name="Titel 1">
            <a:extLst>
              <a:ext uri="{FF2B5EF4-FFF2-40B4-BE49-F238E27FC236}">
                <a16:creationId xmlns:a16="http://schemas.microsoft.com/office/drawing/2014/main" id="{3D060955-7C8D-1B5D-0191-659667F0843B}"/>
              </a:ext>
            </a:extLst>
          </p:cNvPr>
          <p:cNvSpPr txBox="1">
            <a:spLocks/>
          </p:cNvSpPr>
          <p:nvPr/>
        </p:nvSpPr>
        <p:spPr>
          <a:xfrm>
            <a:off x="213065" y="1594563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29" name="Titel 1">
            <a:extLst>
              <a:ext uri="{FF2B5EF4-FFF2-40B4-BE49-F238E27FC236}">
                <a16:creationId xmlns:a16="http://schemas.microsoft.com/office/drawing/2014/main" id="{73E3A1BA-B73E-7928-5B86-FE6F8E8EE171}"/>
              </a:ext>
            </a:extLst>
          </p:cNvPr>
          <p:cNvSpPr txBox="1">
            <a:spLocks/>
          </p:cNvSpPr>
          <p:nvPr/>
        </p:nvSpPr>
        <p:spPr>
          <a:xfrm>
            <a:off x="213065" y="1775152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0" name="Titel 1">
            <a:extLst>
              <a:ext uri="{FF2B5EF4-FFF2-40B4-BE49-F238E27FC236}">
                <a16:creationId xmlns:a16="http://schemas.microsoft.com/office/drawing/2014/main" id="{8344AF01-3369-C24D-AA2B-A0D627ECDA5B}"/>
              </a:ext>
            </a:extLst>
          </p:cNvPr>
          <p:cNvSpPr txBox="1">
            <a:spLocks/>
          </p:cNvSpPr>
          <p:nvPr/>
        </p:nvSpPr>
        <p:spPr>
          <a:xfrm>
            <a:off x="213065" y="1052796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1" name="Titel 1">
            <a:extLst>
              <a:ext uri="{FF2B5EF4-FFF2-40B4-BE49-F238E27FC236}">
                <a16:creationId xmlns:a16="http://schemas.microsoft.com/office/drawing/2014/main" id="{8BBC6EA5-778D-F113-7770-CC5CC89B4AAA}"/>
              </a:ext>
            </a:extLst>
          </p:cNvPr>
          <p:cNvSpPr txBox="1">
            <a:spLocks/>
          </p:cNvSpPr>
          <p:nvPr/>
        </p:nvSpPr>
        <p:spPr>
          <a:xfrm>
            <a:off x="213065" y="511029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Bilder</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2" name="Titel 1">
            <a:extLst>
              <a:ext uri="{FF2B5EF4-FFF2-40B4-BE49-F238E27FC236}">
                <a16:creationId xmlns:a16="http://schemas.microsoft.com/office/drawing/2014/main" id="{433D903A-64D9-33AB-D675-C677C6B84BE0}"/>
              </a:ext>
            </a:extLst>
          </p:cNvPr>
          <p:cNvSpPr txBox="1">
            <a:spLocks/>
          </p:cNvSpPr>
          <p:nvPr/>
        </p:nvSpPr>
        <p:spPr>
          <a:xfrm>
            <a:off x="213065" y="3141338"/>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3" name="Titel 1">
            <a:extLst>
              <a:ext uri="{FF2B5EF4-FFF2-40B4-BE49-F238E27FC236}">
                <a16:creationId xmlns:a16="http://schemas.microsoft.com/office/drawing/2014/main" id="{2A2CA8FD-EC52-A1A1-8AA3-3F25ED9F669F}"/>
              </a:ext>
            </a:extLst>
          </p:cNvPr>
          <p:cNvSpPr txBox="1">
            <a:spLocks/>
          </p:cNvSpPr>
          <p:nvPr/>
        </p:nvSpPr>
        <p:spPr>
          <a:xfrm>
            <a:off x="213065" y="691618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4" name="Titel 1">
            <a:extLst>
              <a:ext uri="{FF2B5EF4-FFF2-40B4-BE49-F238E27FC236}">
                <a16:creationId xmlns:a16="http://schemas.microsoft.com/office/drawing/2014/main" id="{FDBC11A1-F830-DDDD-DF6F-D775B4BC36BF}"/>
              </a:ext>
            </a:extLst>
          </p:cNvPr>
          <p:cNvSpPr txBox="1">
            <a:spLocks/>
          </p:cNvSpPr>
          <p:nvPr/>
        </p:nvSpPr>
        <p:spPr>
          <a:xfrm>
            <a:off x="213065" y="8722071"/>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6" name="Titel 1">
            <a:extLst>
              <a:ext uri="{FF2B5EF4-FFF2-40B4-BE49-F238E27FC236}">
                <a16:creationId xmlns:a16="http://schemas.microsoft.com/office/drawing/2014/main" id="{D0BD52ED-9730-B070-8DCC-A216A92D4FD9}"/>
              </a:ext>
            </a:extLst>
          </p:cNvPr>
          <p:cNvSpPr txBox="1">
            <a:spLocks/>
          </p:cNvSpPr>
          <p:nvPr/>
        </p:nvSpPr>
        <p:spPr>
          <a:xfrm>
            <a:off x="213065" y="-391915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Übergänge</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37" name="Titel 1">
            <a:extLst>
              <a:ext uri="{FF2B5EF4-FFF2-40B4-BE49-F238E27FC236}">
                <a16:creationId xmlns:a16="http://schemas.microsoft.com/office/drawing/2014/main" id="{35129FC0-FA14-1BDF-3131-0ADD6E1E8297}"/>
              </a:ext>
            </a:extLst>
          </p:cNvPr>
          <p:cNvSpPr txBox="1">
            <a:spLocks/>
          </p:cNvSpPr>
          <p:nvPr/>
        </p:nvSpPr>
        <p:spPr>
          <a:xfrm>
            <a:off x="213065" y="-572504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8" name="Titel 1">
            <a:extLst>
              <a:ext uri="{FF2B5EF4-FFF2-40B4-BE49-F238E27FC236}">
                <a16:creationId xmlns:a16="http://schemas.microsoft.com/office/drawing/2014/main" id="{37B5394E-F419-D51C-07FB-3C7872C3A1C8}"/>
              </a:ext>
            </a:extLst>
          </p:cNvPr>
          <p:cNvSpPr txBox="1">
            <a:spLocks/>
          </p:cNvSpPr>
          <p:nvPr/>
        </p:nvSpPr>
        <p:spPr>
          <a:xfrm>
            <a:off x="213065" y="-211326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39" name="Titel 1">
            <a:extLst>
              <a:ext uri="{FF2B5EF4-FFF2-40B4-BE49-F238E27FC236}">
                <a16:creationId xmlns:a16="http://schemas.microsoft.com/office/drawing/2014/main" id="{1A878B0E-4EFE-6228-C4CE-36C7B8AFAC22}"/>
              </a:ext>
            </a:extLst>
          </p:cNvPr>
          <p:cNvSpPr txBox="1">
            <a:spLocks/>
          </p:cNvSpPr>
          <p:nvPr/>
        </p:nvSpPr>
        <p:spPr>
          <a:xfrm>
            <a:off x="213065" y="-30737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40" name="Titel 1">
            <a:extLst>
              <a:ext uri="{FF2B5EF4-FFF2-40B4-BE49-F238E27FC236}">
                <a16:creationId xmlns:a16="http://schemas.microsoft.com/office/drawing/2014/main" id="{8C3B1609-DF95-5BEB-0D22-3257D4E79AF1}"/>
              </a:ext>
            </a:extLst>
          </p:cNvPr>
          <p:cNvSpPr txBox="1">
            <a:spLocks/>
          </p:cNvSpPr>
          <p:nvPr/>
        </p:nvSpPr>
        <p:spPr>
          <a:xfrm>
            <a:off x="213065" y="-753093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3" name="Titel 1">
            <a:extLst>
              <a:ext uri="{FF2B5EF4-FFF2-40B4-BE49-F238E27FC236}">
                <a16:creationId xmlns:a16="http://schemas.microsoft.com/office/drawing/2014/main" id="{E7A7F915-B26F-A682-F8B9-B48B2024C17C}"/>
              </a:ext>
            </a:extLst>
          </p:cNvPr>
          <p:cNvSpPr txBox="1">
            <a:spLocks/>
          </p:cNvSpPr>
          <p:nvPr/>
        </p:nvSpPr>
        <p:spPr>
          <a:xfrm>
            <a:off x="213065" y="-1294860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solidFill>
                  <a:schemeClr val="bg1"/>
                </a:solidFill>
                <a:latin typeface="Phosphate Inline" panose="02000506050000020004" pitchFamily="2" charset="77"/>
                <a:cs typeface="Phosphate Inline" panose="02000506050000020004" pitchFamily="2" charset="77"/>
              </a:rPr>
              <a:t>Audios</a:t>
            </a:r>
            <a:endParaRPr lang="de-CH" sz="6600" dirty="0">
              <a:solidFill>
                <a:schemeClr val="bg1"/>
              </a:solidFill>
              <a:latin typeface="Phosphate Inline" panose="02000506050000020004" pitchFamily="2" charset="77"/>
              <a:cs typeface="Phosphate Inline" panose="02000506050000020004" pitchFamily="2" charset="77"/>
            </a:endParaRPr>
          </a:p>
        </p:txBody>
      </p:sp>
      <p:sp>
        <p:nvSpPr>
          <p:cNvPr id="54" name="Titel 1">
            <a:extLst>
              <a:ext uri="{FF2B5EF4-FFF2-40B4-BE49-F238E27FC236}">
                <a16:creationId xmlns:a16="http://schemas.microsoft.com/office/drawing/2014/main" id="{3DBDADAE-5B48-8A1F-160B-E2086255EC30}"/>
              </a:ext>
            </a:extLst>
          </p:cNvPr>
          <p:cNvSpPr txBox="1">
            <a:spLocks/>
          </p:cNvSpPr>
          <p:nvPr/>
        </p:nvSpPr>
        <p:spPr>
          <a:xfrm>
            <a:off x="213065" y="-1475449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5" name="Titel 1">
            <a:extLst>
              <a:ext uri="{FF2B5EF4-FFF2-40B4-BE49-F238E27FC236}">
                <a16:creationId xmlns:a16="http://schemas.microsoft.com/office/drawing/2014/main" id="{6AF2D2F5-0135-A0CD-67F5-751EF4A4984A}"/>
              </a:ext>
            </a:extLst>
          </p:cNvPr>
          <p:cNvSpPr txBox="1">
            <a:spLocks/>
          </p:cNvSpPr>
          <p:nvPr/>
        </p:nvSpPr>
        <p:spPr>
          <a:xfrm>
            <a:off x="213065" y="-1114271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6" name="Titel 1">
            <a:extLst>
              <a:ext uri="{FF2B5EF4-FFF2-40B4-BE49-F238E27FC236}">
                <a16:creationId xmlns:a16="http://schemas.microsoft.com/office/drawing/2014/main" id="{54F6187E-E08E-A1D3-515B-591BF2B1B5C4}"/>
              </a:ext>
            </a:extLst>
          </p:cNvPr>
          <p:cNvSpPr txBox="1">
            <a:spLocks/>
          </p:cNvSpPr>
          <p:nvPr/>
        </p:nvSpPr>
        <p:spPr>
          <a:xfrm>
            <a:off x="213065" y="-9336829"/>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noFill/>
                <a:latin typeface="Phosphate Inline" panose="02000506050000020004" pitchFamily="2" charset="77"/>
                <a:cs typeface="Phosphate Inline" panose="02000506050000020004" pitchFamily="2" charset="77"/>
              </a:rPr>
              <a:t>Spielorama</a:t>
            </a:r>
            <a:endParaRPr lang="de-CH" sz="6600" dirty="0">
              <a:ln>
                <a:solidFill>
                  <a:schemeClr val="bg1"/>
                </a:solidFill>
              </a:ln>
              <a:noFill/>
              <a:latin typeface="Phosphate Inline" panose="02000506050000020004" pitchFamily="2" charset="77"/>
              <a:cs typeface="Phosphate Inline" panose="02000506050000020004" pitchFamily="2" charset="77"/>
            </a:endParaRPr>
          </a:p>
        </p:txBody>
      </p:sp>
      <p:sp>
        <p:nvSpPr>
          <p:cNvPr id="57" name="Titel 1">
            <a:extLst>
              <a:ext uri="{FF2B5EF4-FFF2-40B4-BE49-F238E27FC236}">
                <a16:creationId xmlns:a16="http://schemas.microsoft.com/office/drawing/2014/main" id="{E3CB5843-B891-CF39-7A96-E5F172CBD85D}"/>
              </a:ext>
            </a:extLst>
          </p:cNvPr>
          <p:cNvSpPr txBox="1">
            <a:spLocks/>
          </p:cNvSpPr>
          <p:nvPr/>
        </p:nvSpPr>
        <p:spPr>
          <a:xfrm>
            <a:off x="-269786" y="-16644223"/>
            <a:ext cx="11045687" cy="218029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16600" dirty="0">
                <a:ln>
                  <a:solidFill>
                    <a:schemeClr val="bg1"/>
                  </a:solidFill>
                </a:ln>
                <a:solidFill>
                  <a:schemeClr val="bg1"/>
                </a:solidFill>
                <a:latin typeface="Phosphate Inline" panose="02000506050000020004" pitchFamily="2" charset="77"/>
                <a:cs typeface="Phosphate Inline" panose="02000506050000020004" pitchFamily="2" charset="77"/>
              </a:rPr>
              <a:t>Auftrag</a:t>
            </a:r>
            <a:endParaRPr lang="de-CH" sz="6600" dirty="0">
              <a:ln>
                <a:solidFill>
                  <a:schemeClr val="bg1"/>
                </a:solidFill>
              </a:ln>
              <a:solidFill>
                <a:schemeClr val="bg1"/>
              </a:solidFill>
              <a:latin typeface="Phosphate Inline" panose="02000506050000020004" pitchFamily="2" charset="77"/>
              <a:cs typeface="Phosphate Inline" panose="02000506050000020004" pitchFamily="2" charset="77"/>
            </a:endParaRPr>
          </a:p>
        </p:txBody>
      </p:sp>
      <mc:AlternateContent xmlns:mc="http://schemas.openxmlformats.org/markup-compatibility/2006">
        <mc:Choice xmlns:am3d="http://schemas.microsoft.com/office/drawing/2017/model3d" Requires="am3d">
          <p:graphicFrame>
            <p:nvGraphicFramePr>
              <p:cNvPr id="59" name="3D-Modell 58" descr="Sechsseitiger Würfel 19 mm">
                <a:extLst>
                  <a:ext uri="{FF2B5EF4-FFF2-40B4-BE49-F238E27FC236}">
                    <a16:creationId xmlns:a16="http://schemas.microsoft.com/office/drawing/2014/main" id="{BF8798FE-6169-53E0-BFD3-613D4C5863F6}"/>
                  </a:ext>
                </a:extLst>
              </p:cNvPr>
              <p:cNvGraphicFramePr>
                <a:graphicFrameLocks noChangeAspect="1"/>
              </p:cNvGraphicFramePr>
              <p:nvPr>
                <p:extLst>
                  <p:ext uri="{D42A27DB-BD31-4B8C-83A1-F6EECF244321}">
                    <p14:modId xmlns:p14="http://schemas.microsoft.com/office/powerpoint/2010/main" val="1061606799"/>
                  </p:ext>
                </p:extLst>
              </p:nvPr>
            </p:nvGraphicFramePr>
            <p:xfrm rot="20405285">
              <a:off x="347585" y="5326709"/>
              <a:ext cx="1042262" cy="1080730"/>
            </p:xfrm>
            <a:graphic>
              <a:graphicData uri="http://schemas.microsoft.com/office/drawing/2017/model3d">
                <am3d:model3d r:embed="rId4">
                  <am3d:spPr>
                    <a:xfrm rot="20405285">
                      <a:off x="0" y="0"/>
                      <a:ext cx="1042262" cy="1080730"/>
                    </a:xfrm>
                    <a:prstGeom prst="rect">
                      <a:avLst/>
                    </a:prstGeom>
                  </am3d:spPr>
                  <am3d:camera>
                    <am3d:pos x="0" y="0" z="81469202"/>
                    <am3d:up dx="0" dy="36000000" dz="0"/>
                    <am3d:lookAt x="0" y="0" z="0"/>
                    <am3d:perspective fov="2700000"/>
                  </am3d:camera>
                  <am3d:trans>
                    <am3d:meterPerModelUnit n="5267594" d="1000000"/>
                    <am3d:preTrans dx="-34" dy="-17999946" dz="55"/>
                    <am3d:scale>
                      <am3d:sx n="1000000" d="1000000"/>
                      <am3d:sy n="1000000" d="1000000"/>
                      <am3d:sz n="1000000" d="1000000"/>
                    </am3d:scale>
                    <am3d:rot ax="10304563" ay="88650" az="-12777"/>
                    <am3d:postTrans dx="0" dy="0" dz="0"/>
                  </am3d:trans>
                  <am3d:raster rName="Office3DRenderer" rVer="16.0.8326">
                    <am3d:blip r:embed="rId5"/>
                  </am3d:raster>
                  <am3d:objViewport viewportSz="14390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3D-Modell 58" descr="Sechsseitiger Würfel 19 mm">
                <a:extLst>
                  <a:ext uri="{FF2B5EF4-FFF2-40B4-BE49-F238E27FC236}">
                    <a16:creationId xmlns:a16="http://schemas.microsoft.com/office/drawing/2014/main" id="{BF8798FE-6169-53E0-BFD3-613D4C5863F6}"/>
                  </a:ext>
                </a:extLst>
              </p:cNvPr>
              <p:cNvPicPr>
                <a:picLocks noGrp="1" noRot="1" noChangeAspect="1" noMove="1" noResize="1" noEditPoints="1" noAdjustHandles="1" noChangeArrowheads="1" noChangeShapeType="1" noCrop="1"/>
              </p:cNvPicPr>
              <p:nvPr/>
            </p:nvPicPr>
            <p:blipFill>
              <a:blip r:embed="rId5"/>
              <a:stretch>
                <a:fillRect/>
              </a:stretch>
            </p:blipFill>
            <p:spPr>
              <a:xfrm rot="20405285">
                <a:off x="347585" y="5326709"/>
                <a:ext cx="1042262" cy="1080730"/>
              </a:xfrm>
              <a:prstGeom prst="rect">
                <a:avLst/>
              </a:prstGeom>
            </p:spPr>
          </p:pic>
        </mc:Fallback>
      </mc:AlternateContent>
      <p:sp>
        <p:nvSpPr>
          <p:cNvPr id="24" name="Textfeld 23">
            <a:extLst>
              <a:ext uri="{FF2B5EF4-FFF2-40B4-BE49-F238E27FC236}">
                <a16:creationId xmlns:a16="http://schemas.microsoft.com/office/drawing/2014/main" id="{036471FD-8D34-7E62-F117-C87B47B3B436}"/>
              </a:ext>
            </a:extLst>
          </p:cNvPr>
          <p:cNvSpPr txBox="1">
            <a:spLocks/>
          </p:cNvSpPr>
          <p:nvPr/>
        </p:nvSpPr>
        <p:spPr>
          <a:xfrm>
            <a:off x="8488685" y="-4270564"/>
            <a:ext cx="10291013" cy="2062103"/>
          </a:xfrm>
          <a:prstGeom prst="rect">
            <a:avLst/>
          </a:prstGeom>
          <a:solidFill>
            <a:srgbClr val="FDA2FF"/>
          </a:solidFill>
        </p:spPr>
        <p:txBody>
          <a:bodyPr wrap="square" rtlCol="0">
            <a:spAutoFit/>
          </a:bodyPr>
          <a:lstStyle/>
          <a:p>
            <a:r>
              <a:rPr lang="de-CH" sz="3200" b="1" dirty="0"/>
              <a:t>Audioaufnahmen</a:t>
            </a:r>
            <a:br>
              <a:rPr lang="de-CH" sz="3200" dirty="0"/>
            </a:br>
            <a:r>
              <a:rPr lang="de-CH" sz="3200" dirty="0"/>
              <a:t>4. Füge Audio-Aufnahmen hinzu, um deine Anleitungen</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p:nvSpPr>
          <p:cNvPr id="25" name="Textfeld 24">
            <a:extLst>
              <a:ext uri="{FF2B5EF4-FFF2-40B4-BE49-F238E27FC236}">
                <a16:creationId xmlns:a16="http://schemas.microsoft.com/office/drawing/2014/main" id="{ACA52CEB-36C2-90BD-D18E-FB35D15A21AB}"/>
              </a:ext>
            </a:extLst>
          </p:cNvPr>
          <p:cNvSpPr txBox="1">
            <a:spLocks/>
          </p:cNvSpPr>
          <p:nvPr/>
        </p:nvSpPr>
        <p:spPr>
          <a:xfrm>
            <a:off x="9518338" y="-6697948"/>
            <a:ext cx="10291013" cy="2062103"/>
          </a:xfrm>
          <a:prstGeom prst="rect">
            <a:avLst/>
          </a:prstGeom>
          <a:solidFill>
            <a:srgbClr val="FDA2FF"/>
          </a:solidFill>
        </p:spPr>
        <p:txBody>
          <a:bodyPr wrap="square" rtlCol="0">
            <a:spAutoFit/>
          </a:bodyPr>
          <a:lstStyle/>
          <a:p>
            <a:r>
              <a:rPr lang="de-CH" sz="3200" b="1" dirty="0"/>
              <a:t>Videoexport</a:t>
            </a:r>
            <a:br>
              <a:rPr lang="de-CH" sz="3200" dirty="0"/>
            </a:br>
            <a:r>
              <a:rPr lang="de-CH" sz="3200" dirty="0"/>
              <a:t>5. Speichere deine Anleitung mit passendem Namen als Film</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 useBgFill="1">
        <p:nvSpPr>
          <p:cNvPr id="7" name="Rechteck 6">
            <a:extLst>
              <a:ext uri="{FF2B5EF4-FFF2-40B4-BE49-F238E27FC236}">
                <a16:creationId xmlns:a16="http://schemas.microsoft.com/office/drawing/2014/main" id="{E3DA8C96-9A67-8C8F-DD38-C7BC1D280CC6}"/>
              </a:ext>
            </a:extLst>
          </p:cNvPr>
          <p:cNvSpPr/>
          <p:nvPr/>
        </p:nvSpPr>
        <p:spPr>
          <a:xfrm>
            <a:off x="-313509" y="-269217"/>
            <a:ext cx="12836431" cy="51930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Ellipse 1">
            <a:extLst>
              <a:ext uri="{FF2B5EF4-FFF2-40B4-BE49-F238E27FC236}">
                <a16:creationId xmlns:a16="http://schemas.microsoft.com/office/drawing/2014/main" id="{914C6785-2A41-E7FA-9014-8BBA28A6083E}"/>
              </a:ext>
            </a:extLst>
          </p:cNvPr>
          <p:cNvSpPr/>
          <p:nvPr/>
        </p:nvSpPr>
        <p:spPr>
          <a:xfrm rot="16200000">
            <a:off x="-11755955" y="-31852936"/>
            <a:ext cx="36000000" cy="36000000"/>
          </a:xfrm>
          <a:prstGeom prst="ellipse">
            <a:avLst/>
          </a:prstGeom>
          <a:gradFill flip="none" rotWithShape="1">
            <a:gsLst>
              <a:gs pos="27000">
                <a:schemeClr val="accent1">
                  <a:lumMod val="28000"/>
                  <a:lumOff val="72000"/>
                </a:schemeClr>
              </a:gs>
              <a:gs pos="74000">
                <a:srgbClr val="FDA2FF"/>
              </a:gs>
              <a:gs pos="83000">
                <a:srgbClr val="FDA2FF"/>
              </a:gs>
              <a:gs pos="100000">
                <a:srgbClr val="FDA2FF"/>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2" name="Textfeld 21">
            <a:extLst>
              <a:ext uri="{FF2B5EF4-FFF2-40B4-BE49-F238E27FC236}">
                <a16:creationId xmlns:a16="http://schemas.microsoft.com/office/drawing/2014/main" id="{506402F6-3C6D-57F4-CCF7-7586CE543F41}"/>
              </a:ext>
            </a:extLst>
          </p:cNvPr>
          <p:cNvSpPr txBox="1">
            <a:spLocks/>
          </p:cNvSpPr>
          <p:nvPr/>
        </p:nvSpPr>
        <p:spPr>
          <a:xfrm>
            <a:off x="2053620" y="359861"/>
            <a:ext cx="8127278" cy="4188381"/>
          </a:xfrm>
          <a:prstGeom prst="roundRect">
            <a:avLst/>
          </a:prstGeom>
          <a:noFill/>
        </p:spPr>
        <p:txBody>
          <a:bodyPr wrap="square" rtlCol="0">
            <a:spAutoFit/>
          </a:bodyPr>
          <a:lstStyle>
            <a:defPPr>
              <a:defRPr lang="de-DE"/>
            </a:defPPr>
            <a:lvl1pPr>
              <a:defRPr sz="3200" b="1"/>
            </a:lvl1pPr>
          </a:lstStyle>
          <a:p>
            <a:r>
              <a:rPr lang="de-CH" sz="4400" dirty="0"/>
              <a:t>Texte / Bilder / Piktogramme</a:t>
            </a:r>
            <a:br>
              <a:rPr lang="de-CH" sz="4400" dirty="0"/>
            </a:br>
            <a:r>
              <a:rPr lang="de-CH" sz="4400" b="0" dirty="0"/>
              <a:t>Halte Texte kurz! </a:t>
            </a:r>
            <a:br>
              <a:rPr lang="de-CH" sz="4400" dirty="0"/>
            </a:br>
            <a:r>
              <a:rPr lang="de-CH" sz="4400" b="0" dirty="0"/>
              <a:t>Lasse Bilder / Piktogramme miteinfliessen!</a:t>
            </a:r>
          </a:p>
          <a:p>
            <a:br>
              <a:rPr lang="de-DE" altLang="de-DE" dirty="0"/>
            </a:br>
            <a:r>
              <a:rPr lang="de-DE" altLang="de-DE" dirty="0"/>
              <a:t> </a:t>
            </a:r>
          </a:p>
        </p:txBody>
      </p:sp>
      <p:sp>
        <p:nvSpPr>
          <p:cNvPr id="5" name="Textfeld 4">
            <a:extLst>
              <a:ext uri="{FF2B5EF4-FFF2-40B4-BE49-F238E27FC236}">
                <a16:creationId xmlns:a16="http://schemas.microsoft.com/office/drawing/2014/main" id="{22035A76-5C97-64EB-ECE7-75510184D001}"/>
              </a:ext>
            </a:extLst>
          </p:cNvPr>
          <p:cNvSpPr txBox="1">
            <a:spLocks/>
          </p:cNvSpPr>
          <p:nvPr/>
        </p:nvSpPr>
        <p:spPr>
          <a:xfrm>
            <a:off x="-6069300" y="-3805665"/>
            <a:ext cx="8122920" cy="3439239"/>
          </a:xfrm>
          <a:prstGeom prst="roundRect">
            <a:avLst/>
          </a:prstGeom>
          <a:noFill/>
        </p:spPr>
        <p:txBody>
          <a:bodyPr wrap="square" rtlCol="0">
            <a:spAutoFit/>
          </a:bodyPr>
          <a:lstStyle/>
          <a:p>
            <a:r>
              <a:rPr lang="de-CH" sz="2800" b="1" dirty="0"/>
              <a:t>Erstelle einen Film zur Anleitung deines Spieles!</a:t>
            </a:r>
            <a:br>
              <a:rPr lang="de-CH" sz="2800" dirty="0"/>
            </a:br>
            <a:r>
              <a:rPr lang="de-CH" sz="2800" dirty="0"/>
              <a:t>Gestalte dabei folgende Folien:</a:t>
            </a:r>
          </a:p>
          <a:p>
            <a:r>
              <a:rPr kumimoji="0" lang="de-DE" altLang="de-DE" sz="2800" b="0" i="0" u="none" strike="noStrike" cap="none" normalizeH="0" baseline="0" dirty="0">
                <a:ln>
                  <a:noFill/>
                </a:ln>
                <a:solidFill>
                  <a:schemeClr val="tx1"/>
                </a:solidFill>
                <a:effectLst/>
                <a:latin typeface="Arial Unicode MS" panose="020B0604020202020204" pitchFamily="34" charset="-128"/>
              </a:rPr>
              <a:t>	</a:t>
            </a:r>
            <a:r>
              <a:rPr kumimoji="0" lang="de-DE" altLang="de-DE" sz="2800" b="0" i="0" u="none" strike="noStrike" cap="none" normalizeH="0" baseline="0">
                <a:ln>
                  <a:noFill/>
                </a:ln>
                <a:solidFill>
                  <a:schemeClr val="tx1"/>
                </a:solidFill>
                <a:effectLst/>
                <a:latin typeface="Arial Unicode MS" panose="020B0604020202020204" pitchFamily="34" charset="-128"/>
              </a:rPr>
              <a:t>- Titel</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Ziel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Materialliste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Vorbereitung </a:t>
            </a:r>
            <a:br>
              <a:rPr kumimoji="0" lang="de-DE" altLang="de-DE" sz="2800" b="0" i="0" u="none" strike="noStrike" cap="none" normalizeH="0" baseline="0" dirty="0">
                <a:ln>
                  <a:noFill/>
                </a:ln>
                <a:solidFill>
                  <a:schemeClr val="tx1"/>
                </a:solidFill>
                <a:effectLst/>
                <a:latin typeface="Arial Unicode MS" panose="020B0604020202020204" pitchFamily="34" charset="-128"/>
              </a:rPr>
            </a:br>
            <a:r>
              <a:rPr kumimoji="0" lang="de-DE" altLang="de-DE" sz="2800" b="0" i="0" u="none" strike="noStrike" cap="none" normalizeH="0" baseline="0" dirty="0">
                <a:ln>
                  <a:noFill/>
                </a:ln>
                <a:solidFill>
                  <a:schemeClr val="tx1"/>
                </a:solidFill>
                <a:effectLst/>
                <a:latin typeface="Arial Unicode MS" panose="020B0604020202020204" pitchFamily="34" charset="-128"/>
              </a:rPr>
              <a:t>	- Spielablauf </a:t>
            </a:r>
            <a:endParaRPr kumimoji="0" lang="de-DE" altLang="de-DE" sz="5400" b="0" i="0" u="none" strike="noStrike" cap="none" normalizeH="0" baseline="0" dirty="0">
              <a:ln>
                <a:noFill/>
              </a:ln>
              <a:solidFill>
                <a:schemeClr val="tx1"/>
              </a:solidFill>
              <a:effectLst/>
              <a:latin typeface="Arial" panose="020B0604020202020204" pitchFamily="34" charset="0"/>
            </a:endParaRPr>
          </a:p>
        </p:txBody>
      </p:sp>
      <p:sp>
        <p:nvSpPr>
          <p:cNvPr id="3" name="Textfeld 2">
            <a:extLst>
              <a:ext uri="{FF2B5EF4-FFF2-40B4-BE49-F238E27FC236}">
                <a16:creationId xmlns:a16="http://schemas.microsoft.com/office/drawing/2014/main" id="{B36C97CE-AE32-FB3C-38F6-84D89C2BACBE}"/>
              </a:ext>
            </a:extLst>
          </p:cNvPr>
          <p:cNvSpPr txBox="1">
            <a:spLocks/>
          </p:cNvSpPr>
          <p:nvPr/>
        </p:nvSpPr>
        <p:spPr>
          <a:xfrm>
            <a:off x="8724555" y="-2912231"/>
            <a:ext cx="10291013" cy="3643551"/>
          </a:xfrm>
          <a:prstGeom prst="roundRect">
            <a:avLst/>
          </a:prstGeom>
          <a:noFill/>
        </p:spPr>
        <p:txBody>
          <a:bodyPr wrap="square" rtlCol="0">
            <a:spAutoFit/>
          </a:bodyPr>
          <a:lstStyle/>
          <a:p>
            <a:r>
              <a:rPr lang="de-CH" sz="4800" b="1" dirty="0"/>
              <a:t>Übergänge</a:t>
            </a:r>
            <a:br>
              <a:rPr lang="de-CH" sz="4800" dirty="0"/>
            </a:br>
            <a:r>
              <a:rPr lang="de-CH" sz="4800" dirty="0"/>
              <a:t>Mit geeigneten Übergängen bringst du Leben in deine Spielanleitung!</a:t>
            </a:r>
          </a:p>
          <a:p>
            <a:br>
              <a:rPr kumimoji="0" lang="de-DE" altLang="de-DE" sz="3200" b="0" i="0" u="none" strike="noStrike" cap="none" normalizeH="0" baseline="0" dirty="0">
                <a:ln>
                  <a:noFill/>
                </a:ln>
                <a:solidFill>
                  <a:schemeClr val="tx1"/>
                </a:solidFill>
                <a:effectLst/>
                <a:latin typeface="Arial Unicode MS" panose="020B0604020202020204" pitchFamily="34" charset="-128"/>
              </a:rPr>
            </a:br>
            <a:r>
              <a:rPr kumimoji="0" lang="de-DE" altLang="de-DE" sz="3200" b="0" i="0" u="none" strike="noStrike" cap="none" normalizeH="0" baseline="0" dirty="0">
                <a:ln>
                  <a:noFill/>
                </a:ln>
                <a:solidFill>
                  <a:schemeClr val="tx1"/>
                </a:solidFill>
                <a:effectLst/>
                <a:latin typeface="Arial Unicode MS" panose="020B0604020202020204" pitchFamily="34" charset="-128"/>
              </a:rPr>
              <a:t> </a:t>
            </a:r>
            <a:endParaRPr kumimoji="0" lang="de-DE" altLang="de-DE" sz="6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3963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80ABDE382FF0446B55B8F340FFCBAB5" ma:contentTypeVersion="16" ma:contentTypeDescription="Ein neues Dokument erstellen." ma:contentTypeScope="" ma:versionID="70d514936b63070211f3cc3b6a11b670">
  <xsd:schema xmlns:xsd="http://www.w3.org/2001/XMLSchema" xmlns:xs="http://www.w3.org/2001/XMLSchema" xmlns:p="http://schemas.microsoft.com/office/2006/metadata/properties" xmlns:ns2="4d8c8834-7fc2-4971-af72-9c807b2eaca9" xmlns:ns3="e9eb7298-d1b9-4b87-8827-152766cb4f70" targetNamespace="http://schemas.microsoft.com/office/2006/metadata/properties" ma:root="true" ma:fieldsID="2b364585bd57a0ab5e9f41545c3dcc7c" ns2:_="" ns3:_="">
    <xsd:import namespace="4d8c8834-7fc2-4971-af72-9c807b2eaca9"/>
    <xsd:import namespace="e9eb7298-d1b9-4b87-8827-152766cb4f70"/>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c8834-7fc2-4971-af72-9c807b2eac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a48e02a-304b-44db-a51f-647cba8d1c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eb7298-d1b9-4b87-8827-152766cb4f70"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0" nillable="true" ma:displayName="Taxonomy Catch All Column" ma:hidden="true" ma:list="{45fae2d4-6dc6-43fc-9b43-29cfb846f8a6}" ma:internalName="TaxCatchAll" ma:showField="CatchAllData" ma:web="e9eb7298-d1b9-4b87-8827-152766cb4f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5BBC5D-FEE3-4C15-A340-7C78B49A0DE7}">
  <ds:schemaRefs>
    <ds:schemaRef ds:uri="http://schemas.microsoft.com/sharepoint/v3/contenttype/forms"/>
  </ds:schemaRefs>
</ds:datastoreItem>
</file>

<file path=customXml/itemProps2.xml><?xml version="1.0" encoding="utf-8"?>
<ds:datastoreItem xmlns:ds="http://schemas.openxmlformats.org/officeDocument/2006/customXml" ds:itemID="{53D3C7A8-212A-4818-B662-3E57FAD7AE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8c8834-7fc2-4971-af72-9c807b2eaca9"/>
    <ds:schemaRef ds:uri="e9eb7298-d1b9-4b87-8827-152766cb4f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1482</Words>
  <Application>Microsoft Office PowerPoint</Application>
  <PresentationFormat>Widescreen</PresentationFormat>
  <Paragraphs>397</Paragraphs>
  <Slides>13</Slides>
  <Notes>10</Notes>
  <HiddenSlides>0</HiddenSlides>
  <MMClips>12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vt:lpstr>
      <vt:lpstr>Tic Tac Toe</vt:lpstr>
      <vt:lpstr>Tic Tac Toe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Spielorama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Spielorama</dc:title>
  <dc:creator>Birrer Seppi</dc:creator>
  <cp:lastModifiedBy>Bründler Severin PH Luzern</cp:lastModifiedBy>
  <cp:revision>13</cp:revision>
  <dcterms:created xsi:type="dcterms:W3CDTF">2023-11-19T11:16:57Z</dcterms:created>
  <dcterms:modified xsi:type="dcterms:W3CDTF">2024-02-19T09:06:49Z</dcterms:modified>
</cp:coreProperties>
</file>