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sldIdLst>
    <p:sldId id="256" r:id="rId5"/>
    <p:sldId id="267" r:id="rId6"/>
    <p:sldId id="268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</p:sldIdLst>
  <p:sldSz cx="12192000" cy="6858000"/>
  <p:notesSz cx="9144000" cy="6858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9AA4A3"/>
    <a:srgbClr val="E3A576"/>
    <a:srgbClr val="4D3F36"/>
    <a:srgbClr val="4D3D2C"/>
    <a:srgbClr val="94A4A4"/>
    <a:srgbClr val="D4C9BB"/>
    <a:srgbClr val="94A2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D4C8AA-BB4F-03DF-937E-67B6AAF48859}" v="7" dt="2024-02-19T09:03:27.0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011" autoAdjust="0"/>
    <p:restoredTop sz="94704"/>
  </p:normalViewPr>
  <p:slideViewPr>
    <p:cSldViewPr snapToGrid="0">
      <p:cViewPr varScale="1">
        <p:scale>
          <a:sx n="149" d="100"/>
          <a:sy n="149" d="100"/>
        </p:scale>
        <p:origin x="1380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lunschi Andreas PH Luzern" userId="S::andreas.blunschi@phlu.ch::ce9f7b9c-02e1-4921-adcd-6717468ab7c7" providerId="AD" clId="Web-{04D4C8AA-BB4F-03DF-937E-67B6AAF48859}"/>
    <pc:docChg chg="modSld">
      <pc:chgData name="Blunschi Andreas PH Luzern" userId="S::andreas.blunschi@phlu.ch::ce9f7b9c-02e1-4921-adcd-6717468ab7c7" providerId="AD" clId="Web-{04D4C8AA-BB4F-03DF-937E-67B6AAF48859}" dt="2024-02-19T09:03:26.837" v="5" actId="20577"/>
      <pc:docMkLst>
        <pc:docMk/>
      </pc:docMkLst>
      <pc:sldChg chg="modSp">
        <pc:chgData name="Blunschi Andreas PH Luzern" userId="S::andreas.blunschi@phlu.ch::ce9f7b9c-02e1-4921-adcd-6717468ab7c7" providerId="AD" clId="Web-{04D4C8AA-BB4F-03DF-937E-67B6AAF48859}" dt="2024-02-19T09:03:26.837" v="5" actId="20577"/>
        <pc:sldMkLst>
          <pc:docMk/>
          <pc:sldMk cId="1852675309" sldId="267"/>
        </pc:sldMkLst>
        <pc:spChg chg="mod">
          <ac:chgData name="Blunschi Andreas PH Luzern" userId="S::andreas.blunschi@phlu.ch::ce9f7b9c-02e1-4921-adcd-6717468ab7c7" providerId="AD" clId="Web-{04D4C8AA-BB4F-03DF-937E-67B6AAF48859}" dt="2024-02-19T09:03:26.837" v="5" actId="20577"/>
          <ac:spMkLst>
            <pc:docMk/>
            <pc:sldMk cId="1852675309" sldId="267"/>
            <ac:spMk id="35" creationId="{1D6F89F3-0197-BF4C-5C78-98805CD46CA9}"/>
          </ac:spMkLst>
        </pc:spChg>
        <pc:spChg chg="mod">
          <ac:chgData name="Blunschi Andreas PH Luzern" userId="S::andreas.blunschi@phlu.ch::ce9f7b9c-02e1-4921-adcd-6717468ab7c7" providerId="AD" clId="Web-{04D4C8AA-BB4F-03DF-937E-67B6AAF48859}" dt="2024-02-19T09:03:23.900" v="4" actId="20577"/>
          <ac:spMkLst>
            <pc:docMk/>
            <pc:sldMk cId="1852675309" sldId="267"/>
            <ac:spMk id="44" creationId="{2E01D3A7-7F96-D4F2-BF25-57B4C2EDF70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4ADA6B-4CB8-4394-BA6C-F763E2231176}" type="datetimeFigureOut">
              <a:rPr lang="de-CH" smtClean="0"/>
              <a:t>19.02.2024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84AFCB-6DD4-4ACD-8AD6-50F379F00993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48601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A87B52-26D6-B55E-B1D5-14453514DF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DB8A3D9-5F7E-3E47-2E51-7E13D8C547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B9D59C5-7E17-24AF-4309-BD9B9F111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3271-F141-8943-9B98-E676C1121D9A}" type="datetimeFigureOut">
              <a:rPr lang="de-CH" smtClean="0"/>
              <a:t>19.02.2024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38ED952-E989-403A-BC41-8FA001BDE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A92D67E-C5B2-D20F-AB5F-6D0505196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2B76-EB91-D44C-BF21-042EB6FA2DA7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92907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86939E-659D-7F11-103E-047AC206C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EC3A5A6-8A87-DCD7-8792-465D3AD71C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B95BABD-2D2D-BC49-F571-E0DC11EF7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3271-F141-8943-9B98-E676C1121D9A}" type="datetimeFigureOut">
              <a:rPr lang="de-CH" smtClean="0"/>
              <a:t>19.02.2024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2458DBB-2A70-C12D-BD43-33F2643FE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7F95E03-16CC-2179-FB40-03E70A6E3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2B76-EB91-D44C-BF21-042EB6FA2DA7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63260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C358D15-8C72-C70C-6292-8E2A60C1F7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2A3A4FC-D85C-A58F-63DF-64775B338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E9C17D8-8BF5-9DAB-E018-56E2C1D33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3271-F141-8943-9B98-E676C1121D9A}" type="datetimeFigureOut">
              <a:rPr lang="de-CH" smtClean="0"/>
              <a:t>19.02.2024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5BBF28F-3351-7C27-FF5A-B52C9C472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26A0A62-A72E-CA86-892A-47AB8AB82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2B76-EB91-D44C-BF21-042EB6FA2DA7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04293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9216C9-AB17-7D8B-0835-9BB9A70E3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BC7FB61-0583-10F8-BBFC-40B40BEE86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C5FD8EA-C6F3-45C0-0E9A-A836971B0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3271-F141-8943-9B98-E676C1121D9A}" type="datetimeFigureOut">
              <a:rPr lang="de-CH" smtClean="0"/>
              <a:t>19.02.2024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3B6C93F-692A-C140-BB3D-3AF56E1D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645E0EE-3EB0-BD93-E0C0-7EBFCCCC3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2B76-EB91-D44C-BF21-042EB6FA2DA7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19578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08E3A6-4CD8-030A-A5E2-F3EE51EF7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7D23000-58A1-B1D4-C8C7-C5EDE78E8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409F412-D815-BDD0-DA10-5DFB70F41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3271-F141-8943-9B98-E676C1121D9A}" type="datetimeFigureOut">
              <a:rPr lang="de-CH" smtClean="0"/>
              <a:t>19.02.2024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0BC62C9-9087-6808-E3B3-FC3ACE33D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2100977-165F-CB7D-4713-28126291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2B76-EB91-D44C-BF21-042EB6FA2DA7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83945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57BCD3-D7CD-247C-4358-6A3D98811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8FDC7DE-AD4D-DBF6-37B6-63CC60E49B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01846C2-711E-1F3F-49CA-34D364C20D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6C5197D-E4FF-D71C-9A2A-0CDF6DB1C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3271-F141-8943-9B98-E676C1121D9A}" type="datetimeFigureOut">
              <a:rPr lang="de-CH" smtClean="0"/>
              <a:t>19.02.2024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015D19B-A019-98C5-17C6-AC01497ED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5AE22E3-87C6-DDAB-5906-27CCD0118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2B76-EB91-D44C-BF21-042EB6FA2DA7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77386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5C6E0-1F3E-84B5-05DE-AF579BAE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647043D-7FCA-5804-7588-BDE81A0FBD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46A6206-3AEE-6ABA-EE81-18D879FDCE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4B77575-7302-F395-32A2-94EBAE4664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E805B2-9BCE-ACD5-32F6-BD17DA6784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AEA8998-6246-85B7-87D1-E40A96F4C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3271-F141-8943-9B98-E676C1121D9A}" type="datetimeFigureOut">
              <a:rPr lang="de-CH" smtClean="0"/>
              <a:t>19.02.2024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17BEF9D-61AB-75F0-3DAD-1DAB2D4D8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51B52DF-F8DE-3CC8-80B2-681A4319A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2B76-EB91-D44C-BF21-042EB6FA2DA7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62651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26B8AF-DDA2-4E2F-1D79-18BE8A731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112A385-712C-455B-1E0C-AB2F76484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3271-F141-8943-9B98-E676C1121D9A}" type="datetimeFigureOut">
              <a:rPr lang="de-CH" smtClean="0"/>
              <a:t>19.02.2024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42D181F-BF2C-52FA-FB25-D11E0676A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63FF581-9852-0264-13CE-6E48ED347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2B76-EB91-D44C-BF21-042EB6FA2DA7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33714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3934ED4-990E-9019-4256-C89D2D19B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3271-F141-8943-9B98-E676C1121D9A}" type="datetimeFigureOut">
              <a:rPr lang="de-CH" smtClean="0"/>
              <a:t>19.02.2024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00C98F8-A2F3-79A5-161C-69CDCBB60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F0BAD86-99C2-FFEC-DE69-971D92C9A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2B76-EB91-D44C-BF21-042EB6FA2DA7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31627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F9E679-71AF-B7B3-826C-1F09264F0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7EA5411-8889-A5C6-031B-9640BDBE1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0B6B922-A06C-666F-EB10-CB372EF642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084264E-B7A7-634E-A7DB-4A4146CA0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3271-F141-8943-9B98-E676C1121D9A}" type="datetimeFigureOut">
              <a:rPr lang="de-CH" smtClean="0"/>
              <a:t>19.02.2024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31A0C72-F707-F775-ABE3-3A26A3EA5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D7AF1FD-3F11-FC26-A75C-11E749787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2B76-EB91-D44C-BF21-042EB6FA2DA7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43417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C236BA-BEB9-C651-4622-4467A427C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B59F460-23F5-5AC2-0CA8-61C36C077F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3ECFAD5-6921-36F6-68C1-204020A16F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E8E5917-2A4F-5735-F386-70058B744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3271-F141-8943-9B98-E676C1121D9A}" type="datetimeFigureOut">
              <a:rPr lang="de-CH" smtClean="0"/>
              <a:t>19.02.2024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18657EA-2DBA-7203-3E1F-A71DA2C66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1D9902-CE4E-414D-8088-D05DBF9AA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2B76-EB91-D44C-BF21-042EB6FA2DA7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98319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1383A69-8F2C-79D0-0020-A9B9B7E92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9BAED90-C967-86C0-BAA4-A03576B12E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5C71DF6-6CAF-BDCD-1B05-E45BA95778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63271-F141-8943-9B98-E676C1121D9A}" type="datetimeFigureOut">
              <a:rPr lang="de-CH" smtClean="0"/>
              <a:t>19.02.2024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A67EA7D-BAA9-4A52-44F8-DFD7CA245E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034F44C-72F4-9F3B-B88D-0F2FC0840C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92B76-EB91-D44C-BF21-042EB6FA2DA7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04919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26" Type="http://schemas.openxmlformats.org/officeDocument/2006/relationships/image" Target="../media/image33.png"/><Relationship Id="rId3" Type="http://schemas.openxmlformats.org/officeDocument/2006/relationships/image" Target="../media/image10.png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image" Target="../media/image32.png"/><Relationship Id="rId2" Type="http://schemas.openxmlformats.org/officeDocument/2006/relationships/image" Target="../media/image45.pn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29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24" Type="http://schemas.openxmlformats.org/officeDocument/2006/relationships/image" Target="../media/image31.png"/><Relationship Id="rId32" Type="http://schemas.openxmlformats.org/officeDocument/2006/relationships/image" Target="../media/image39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28" Type="http://schemas.openxmlformats.org/officeDocument/2006/relationships/image" Target="../media/image35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31" Type="http://schemas.openxmlformats.org/officeDocument/2006/relationships/image" Target="../media/image38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Relationship Id="rId27" Type="http://schemas.openxmlformats.org/officeDocument/2006/relationships/image" Target="../media/image34.png"/><Relationship Id="rId30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26" Type="http://schemas.openxmlformats.org/officeDocument/2006/relationships/image" Target="../media/image33.png"/><Relationship Id="rId3" Type="http://schemas.openxmlformats.org/officeDocument/2006/relationships/image" Target="../media/image10.png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image" Target="../media/image32.png"/><Relationship Id="rId2" Type="http://schemas.openxmlformats.org/officeDocument/2006/relationships/image" Target="../media/image46.pn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29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24" Type="http://schemas.openxmlformats.org/officeDocument/2006/relationships/image" Target="../media/image31.png"/><Relationship Id="rId32" Type="http://schemas.openxmlformats.org/officeDocument/2006/relationships/image" Target="../media/image39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28" Type="http://schemas.openxmlformats.org/officeDocument/2006/relationships/image" Target="../media/image35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31" Type="http://schemas.openxmlformats.org/officeDocument/2006/relationships/image" Target="../media/image38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Relationship Id="rId27" Type="http://schemas.openxmlformats.org/officeDocument/2006/relationships/image" Target="../media/image34.png"/><Relationship Id="rId30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26" Type="http://schemas.openxmlformats.org/officeDocument/2006/relationships/image" Target="../media/image33.png"/><Relationship Id="rId3" Type="http://schemas.openxmlformats.org/officeDocument/2006/relationships/image" Target="../media/image10.png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image" Target="../media/image32.png"/><Relationship Id="rId2" Type="http://schemas.openxmlformats.org/officeDocument/2006/relationships/image" Target="../media/image47.pn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29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24" Type="http://schemas.openxmlformats.org/officeDocument/2006/relationships/image" Target="../media/image31.png"/><Relationship Id="rId32" Type="http://schemas.openxmlformats.org/officeDocument/2006/relationships/image" Target="../media/image39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28" Type="http://schemas.openxmlformats.org/officeDocument/2006/relationships/image" Target="../media/image35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31" Type="http://schemas.openxmlformats.org/officeDocument/2006/relationships/image" Target="../media/image38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Relationship Id="rId27" Type="http://schemas.openxmlformats.org/officeDocument/2006/relationships/image" Target="../media/image34.png"/><Relationship Id="rId30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8.svg"/><Relationship Id="rId3" Type="http://schemas.openxmlformats.org/officeDocument/2006/relationships/image" Target="../media/image2.png"/><Relationship Id="rId7" Type="http://schemas.microsoft.com/office/2007/relationships/hdphoto" Target="../media/hdphoto3.wdp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26" Type="http://schemas.openxmlformats.org/officeDocument/2006/relationships/image" Target="../media/image33.png"/><Relationship Id="rId3" Type="http://schemas.openxmlformats.org/officeDocument/2006/relationships/image" Target="../media/image10.png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image" Target="../media/image32.pn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29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24" Type="http://schemas.openxmlformats.org/officeDocument/2006/relationships/image" Target="../media/image31.png"/><Relationship Id="rId32" Type="http://schemas.openxmlformats.org/officeDocument/2006/relationships/image" Target="../media/image39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28" Type="http://schemas.openxmlformats.org/officeDocument/2006/relationships/image" Target="../media/image35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31" Type="http://schemas.openxmlformats.org/officeDocument/2006/relationships/image" Target="../media/image38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Relationship Id="rId27" Type="http://schemas.openxmlformats.org/officeDocument/2006/relationships/image" Target="../media/image34.png"/><Relationship Id="rId30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26" Type="http://schemas.openxmlformats.org/officeDocument/2006/relationships/image" Target="../media/image33.png"/><Relationship Id="rId3" Type="http://schemas.openxmlformats.org/officeDocument/2006/relationships/image" Target="../media/image10.png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image" Target="../media/image32.png"/><Relationship Id="rId2" Type="http://schemas.openxmlformats.org/officeDocument/2006/relationships/image" Target="../media/image2.pn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29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24" Type="http://schemas.openxmlformats.org/officeDocument/2006/relationships/image" Target="../media/image31.png"/><Relationship Id="rId32" Type="http://schemas.openxmlformats.org/officeDocument/2006/relationships/image" Target="../media/image39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28" Type="http://schemas.openxmlformats.org/officeDocument/2006/relationships/image" Target="../media/image35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31" Type="http://schemas.openxmlformats.org/officeDocument/2006/relationships/image" Target="../media/image38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Relationship Id="rId27" Type="http://schemas.openxmlformats.org/officeDocument/2006/relationships/image" Target="../media/image34.png"/><Relationship Id="rId30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26" Type="http://schemas.openxmlformats.org/officeDocument/2006/relationships/image" Target="../media/image33.png"/><Relationship Id="rId3" Type="http://schemas.openxmlformats.org/officeDocument/2006/relationships/image" Target="../media/image10.png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image" Target="../media/image32.png"/><Relationship Id="rId2" Type="http://schemas.openxmlformats.org/officeDocument/2006/relationships/image" Target="../media/image40.pn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29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24" Type="http://schemas.openxmlformats.org/officeDocument/2006/relationships/image" Target="../media/image31.png"/><Relationship Id="rId32" Type="http://schemas.openxmlformats.org/officeDocument/2006/relationships/image" Target="../media/image39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28" Type="http://schemas.openxmlformats.org/officeDocument/2006/relationships/image" Target="../media/image35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31" Type="http://schemas.openxmlformats.org/officeDocument/2006/relationships/image" Target="../media/image38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Relationship Id="rId27" Type="http://schemas.openxmlformats.org/officeDocument/2006/relationships/image" Target="../media/image34.png"/><Relationship Id="rId30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26" Type="http://schemas.openxmlformats.org/officeDocument/2006/relationships/image" Target="../media/image33.png"/><Relationship Id="rId3" Type="http://schemas.openxmlformats.org/officeDocument/2006/relationships/image" Target="../media/image10.png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image" Target="../media/image32.png"/><Relationship Id="rId2" Type="http://schemas.openxmlformats.org/officeDocument/2006/relationships/image" Target="../media/image41.pn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29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24" Type="http://schemas.openxmlformats.org/officeDocument/2006/relationships/image" Target="../media/image31.png"/><Relationship Id="rId32" Type="http://schemas.openxmlformats.org/officeDocument/2006/relationships/image" Target="../media/image39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28" Type="http://schemas.openxmlformats.org/officeDocument/2006/relationships/image" Target="../media/image35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31" Type="http://schemas.openxmlformats.org/officeDocument/2006/relationships/image" Target="../media/image38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Relationship Id="rId27" Type="http://schemas.openxmlformats.org/officeDocument/2006/relationships/image" Target="../media/image34.png"/><Relationship Id="rId30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26" Type="http://schemas.openxmlformats.org/officeDocument/2006/relationships/image" Target="../media/image33.png"/><Relationship Id="rId3" Type="http://schemas.openxmlformats.org/officeDocument/2006/relationships/image" Target="../media/image10.png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image" Target="../media/image32.png"/><Relationship Id="rId2" Type="http://schemas.openxmlformats.org/officeDocument/2006/relationships/image" Target="../media/image42.pn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29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24" Type="http://schemas.openxmlformats.org/officeDocument/2006/relationships/image" Target="../media/image31.png"/><Relationship Id="rId32" Type="http://schemas.openxmlformats.org/officeDocument/2006/relationships/image" Target="../media/image39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28" Type="http://schemas.openxmlformats.org/officeDocument/2006/relationships/image" Target="../media/image35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31" Type="http://schemas.openxmlformats.org/officeDocument/2006/relationships/image" Target="../media/image38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Relationship Id="rId27" Type="http://schemas.openxmlformats.org/officeDocument/2006/relationships/image" Target="../media/image34.png"/><Relationship Id="rId30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26" Type="http://schemas.openxmlformats.org/officeDocument/2006/relationships/image" Target="../media/image33.png"/><Relationship Id="rId3" Type="http://schemas.openxmlformats.org/officeDocument/2006/relationships/image" Target="../media/image10.png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image" Target="../media/image32.png"/><Relationship Id="rId2" Type="http://schemas.openxmlformats.org/officeDocument/2006/relationships/image" Target="../media/image43.pn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29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24" Type="http://schemas.openxmlformats.org/officeDocument/2006/relationships/image" Target="../media/image31.png"/><Relationship Id="rId32" Type="http://schemas.openxmlformats.org/officeDocument/2006/relationships/image" Target="../media/image39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28" Type="http://schemas.openxmlformats.org/officeDocument/2006/relationships/image" Target="../media/image35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31" Type="http://schemas.openxmlformats.org/officeDocument/2006/relationships/image" Target="../media/image38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Relationship Id="rId27" Type="http://schemas.openxmlformats.org/officeDocument/2006/relationships/image" Target="../media/image34.png"/><Relationship Id="rId30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26" Type="http://schemas.openxmlformats.org/officeDocument/2006/relationships/image" Target="../media/image33.png"/><Relationship Id="rId3" Type="http://schemas.openxmlformats.org/officeDocument/2006/relationships/image" Target="../media/image10.png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image" Target="../media/image32.png"/><Relationship Id="rId2" Type="http://schemas.openxmlformats.org/officeDocument/2006/relationships/image" Target="../media/image44.pn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29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24" Type="http://schemas.openxmlformats.org/officeDocument/2006/relationships/image" Target="../media/image31.png"/><Relationship Id="rId32" Type="http://schemas.openxmlformats.org/officeDocument/2006/relationships/image" Target="../media/image39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28" Type="http://schemas.openxmlformats.org/officeDocument/2006/relationships/image" Target="../media/image35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31" Type="http://schemas.openxmlformats.org/officeDocument/2006/relationships/image" Target="../media/image38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Relationship Id="rId27" Type="http://schemas.openxmlformats.org/officeDocument/2006/relationships/image" Target="../media/image34.png"/><Relationship Id="rId30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fik 30">
            <a:extLst>
              <a:ext uri="{FF2B5EF4-FFF2-40B4-BE49-F238E27FC236}">
                <a16:creationId xmlns:a16="http://schemas.microsoft.com/office/drawing/2014/main" id="{B1E78B4B-9A65-8D6F-88A0-3F8C66AE6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774" y="-36385"/>
            <a:ext cx="12392944" cy="6971031"/>
          </a:xfrm>
          <a:prstGeom prst="rect">
            <a:avLst/>
          </a:prstGeom>
        </p:spPr>
      </p:pic>
      <p:sp>
        <p:nvSpPr>
          <p:cNvPr id="34" name="Textfeld 33">
            <a:extLst>
              <a:ext uri="{FF2B5EF4-FFF2-40B4-BE49-F238E27FC236}">
                <a16:creationId xmlns:a16="http://schemas.microsoft.com/office/drawing/2014/main" id="{A8036EF8-9EEB-C7CA-A181-C5E2F1998545}"/>
              </a:ext>
            </a:extLst>
          </p:cNvPr>
          <p:cNvSpPr txBox="1"/>
          <p:nvPr/>
        </p:nvSpPr>
        <p:spPr>
          <a:xfrm>
            <a:off x="-20806" y="370669"/>
            <a:ext cx="1183524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500" b="1" dirty="0">
                <a:ln w="38100">
                  <a:noFill/>
                </a:ln>
                <a:latin typeface="Jumble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Unglaubliche Tiergeschichten</a:t>
            </a: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19DD1CD9-2F54-D1C7-6843-EE7446ED2AF9}"/>
              </a:ext>
            </a:extLst>
          </p:cNvPr>
          <p:cNvSpPr/>
          <p:nvPr/>
        </p:nvSpPr>
        <p:spPr>
          <a:xfrm>
            <a:off x="-267350" y="-36385"/>
            <a:ext cx="12631384" cy="3465385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¨¨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7E85E73-0693-EF3D-B565-1512DECC19EB}"/>
              </a:ext>
            </a:extLst>
          </p:cNvPr>
          <p:cNvSpPr txBox="1"/>
          <p:nvPr/>
        </p:nvSpPr>
        <p:spPr>
          <a:xfrm>
            <a:off x="-84964" y="456542"/>
            <a:ext cx="11835244" cy="30162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CH" sz="9500" b="1" dirty="0">
                <a:ln w="38100">
                  <a:solidFill>
                    <a:schemeClr val="tx1"/>
                  </a:solidFill>
                </a:ln>
                <a:gradFill>
                  <a:gsLst>
                    <a:gs pos="0">
                      <a:srgbClr val="FF33CC"/>
                    </a:gs>
                    <a:gs pos="6000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path path="circle">
                    <a:fillToRect t="100000" r="100000"/>
                  </a:path>
                </a:gradFill>
                <a:latin typeface="Jumble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Unglaubliche Tiergeschichten</a:t>
            </a:r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333AF866-9B10-E91D-AF93-4839EB327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7222" l="104" r="90000">
                        <a14:foregroundMark x1="11823" y1="48333" x2="11823" y2="48333"/>
                        <a14:foregroundMark x1="14115" y1="44444" x2="10938" y2="62130"/>
                        <a14:foregroundMark x1="11042" y1="47222" x2="8750" y2="48519"/>
                        <a14:foregroundMark x1="15260" y1="52593" x2="18854" y2="50000"/>
                        <a14:foregroundMark x1="18854" y1="50000" x2="22188" y2="53704"/>
                        <a14:foregroundMark x1="22188" y1="53704" x2="23802" y2="47315"/>
                        <a14:foregroundMark x1="23802" y1="47315" x2="31146" y2="52870"/>
                        <a14:foregroundMark x1="77448" y1="50556" x2="73333" y2="51389"/>
                        <a14:foregroundMark x1="71523" y1="49328" x2="70000" y2="47593"/>
                        <a14:foregroundMark x1="71840" y1="49689" x2="71779" y2="49620"/>
                        <a14:foregroundMark x1="73333" y1="51389" x2="71866" y2="49718"/>
                        <a14:foregroundMark x1="70000" y1="47593" x2="65781" y2="45648"/>
                        <a14:foregroundMark x1="58889" y1="45412" x2="57656" y2="45370"/>
                        <a14:foregroundMark x1="61883" y1="45515" x2="59892" y2="45446"/>
                        <a14:foregroundMark x1="65781" y1="45648" x2="61891" y2="45515"/>
                        <a14:foregroundMark x1="57656" y1="45370" x2="54115" y2="41296"/>
                        <a14:foregroundMark x1="54115" y1="41296" x2="47917" y2="51204"/>
                        <a14:foregroundMark x1="47917" y1="51204" x2="44635" y2="47500"/>
                        <a14:foregroundMark x1="44635" y1="47500" x2="40677" y2="53426"/>
                        <a14:foregroundMark x1="40677" y1="53426" x2="35521" y2="51944"/>
                        <a14:foregroundMark x1="35521" y1="51944" x2="32917" y2="52870"/>
                        <a14:foregroundMark x1="53668" y1="41052" x2="54063" y2="49444"/>
                        <a14:foregroundMark x1="53607" y1="39766" x2="53660" y2="40885"/>
                        <a14:foregroundMark x1="52882" y1="24391" x2="52853" y2="23776"/>
                        <a14:foregroundMark x1="69219" y1="42407" x2="69063" y2="47407"/>
                        <a14:foregroundMark x1="56302" y1="45278" x2="56302" y2="50093"/>
                        <a14:foregroundMark x1="55990" y1="46296" x2="58333" y2="46667"/>
                        <a14:foregroundMark x1="56302" y1="46667" x2="54219" y2="46667"/>
                        <a14:foregroundMark x1="53542" y1="31087" x2="53542" y2="33493"/>
                        <a14:foregroundMark x1="61094" y1="44259" x2="61094" y2="49167"/>
                        <a14:foregroundMark x1="65052" y1="42778" x2="65156" y2="44815"/>
                        <a14:foregroundMark x1="67448" y1="41944" x2="67448" y2="44537"/>
                        <a14:foregroundMark x1="69635" y1="40741" x2="69635" y2="40741"/>
                        <a14:foregroundMark x1="64844" y1="42500" x2="64844" y2="42500"/>
                        <a14:foregroundMark x1="60365" y1="43148" x2="60417" y2="45463"/>
                        <a14:foregroundMark x1="45052" y1="40556" x2="42865" y2="46389"/>
                        <a14:foregroundMark x1="46302" y1="45648" x2="44896" y2="40185"/>
                        <a14:foregroundMark x1="16146" y1="46204" x2="20000" y2="47778"/>
                        <a14:foregroundMark x1="16771" y1="44167" x2="17135" y2="45185"/>
                        <a14:foregroundMark x1="34271" y1="46389" x2="35260" y2="50556"/>
                        <a14:foregroundMark x1="34896" y1="44630" x2="34583" y2="46944"/>
                        <a14:foregroundMark x1="8854" y1="48426" x2="6042" y2="41296"/>
                        <a14:foregroundMark x1="6042" y1="41296" x2="208" y2="62407"/>
                        <a14:foregroundMark x1="208" y1="62407" x2="208" y2="62407"/>
                        <a14:foregroundMark x1="15260" y1="41667" x2="14167" y2="46944"/>
                        <a14:foregroundMark x1="36615" y1="97222" x2="32708" y2="90370"/>
                        <a14:foregroundMark x1="32708" y1="90370" x2="22760" y2="84815"/>
                        <a14:foregroundMark x1="22760" y1="84815" x2="625" y2="83611"/>
                        <a14:foregroundMark x1="38750" y1="93148" x2="30156" y2="97222"/>
                        <a14:foregroundMark x1="30156" y1="97222" x2="1615" y2="95556"/>
                        <a14:foregroundMark x1="5000" y1="41389" x2="7344" y2="38241"/>
                        <a14:backgroundMark x1="17907" y1="43678" x2="20208" y2="39907"/>
                        <a14:backgroundMark x1="29740" y1="49630" x2="22865" y2="42870"/>
                        <a14:backgroundMark x1="22865" y1="42870" x2="18542" y2="43056"/>
                        <a14:backgroundMark x1="18542" y1="43056" x2="14896" y2="40370"/>
                        <a14:backgroundMark x1="14107" y1="40943" x2="8906" y2="44722"/>
                        <a14:backgroundMark x1="14896" y1="40370" x2="14252" y2="40838"/>
                        <a14:backgroundMark x1="34213" y1="44343" x2="34479" y2="43981"/>
                        <a14:backgroundMark x1="31146" y1="48519" x2="33702" y2="45039"/>
                        <a14:backgroundMark x1="34479" y1="43981" x2="38333" y2="45833"/>
                        <a14:backgroundMark x1="38333" y1="45833" x2="42072" y2="44958"/>
                        <a14:backgroundMark x1="45942" y1="41728" x2="47865" y2="45463"/>
                        <a14:backgroundMark x1="45052" y1="40000" x2="45671" y2="41202"/>
                        <a14:backgroundMark x1="47865" y1="45463" x2="50533" y2="44925"/>
                        <a14:backgroundMark x1="59528" y1="43208" x2="60833" y2="41296"/>
                        <a14:backgroundMark x1="58921" y1="44096" x2="59481" y2="43277"/>
                        <a14:backgroundMark x1="60833" y1="41296" x2="65833" y2="39352"/>
                        <a14:backgroundMark x1="70672" y1="40741" x2="74219" y2="41759"/>
                        <a14:backgroundMark x1="65833" y1="39352" x2="70672" y2="40741"/>
                        <a14:backgroundMark x1="74219" y1="41759" x2="79167" y2="39074"/>
                        <a14:backgroundMark x1="79167" y1="39074" x2="80313" y2="31944"/>
                        <a14:backgroundMark x1="80313" y1="31944" x2="84271" y2="32037"/>
                        <a14:backgroundMark x1="84271" y1="32037" x2="88906" y2="28611"/>
                        <a14:backgroundMark x1="88906" y1="28611" x2="89531" y2="28889"/>
                        <a14:backgroundMark x1="71510" y1="46389" x2="71615" y2="43333"/>
                        <a14:backgroundMark x1="71563" y1="48056" x2="71510" y2="46481"/>
                        <a14:backgroundMark x1="59479" y1="46111" x2="59479" y2="43333"/>
                        <a14:backgroundMark x1="59948" y1="46944" x2="59874" y2="45502"/>
                        <a14:backgroundMark x1="59479" y1="46481" x2="59375" y2="45556"/>
                        <a14:backgroundMark x1="59479" y1="46111" x2="58958" y2="44722"/>
                        <a14:backgroundMark x1="59740" y1="46667" x2="59740" y2="45511"/>
                        <a14:backgroundMark x1="59375" y1="46019" x2="59115" y2="45741"/>
                        <a14:backgroundMark x1="52292" y1="35463" x2="52240" y2="29815"/>
                        <a14:backgroundMark x1="68385" y1="43611" x2="68385" y2="40463"/>
                        <a14:backgroundMark x1="61615" y1="45370" x2="61615" y2="44444"/>
                        <a14:backgroundMark x1="59740" y1="45833" x2="59635" y2="44259"/>
                        <a14:backgroundMark x1="59010" y1="46019" x2="58802" y2="44907"/>
                        <a14:backgroundMark x1="59635" y1="45926" x2="59219" y2="44722"/>
                        <a14:backgroundMark x1="59323" y1="45741" x2="58906" y2="45741"/>
                        <a14:backgroundMark x1="71510" y1="49259" x2="71510" y2="46667"/>
                        <a14:backgroundMark x1="68125" y1="44352" x2="68698" y2="42685"/>
                        <a14:backgroundMark x1="53542" y1="28056" x2="53542" y2="28056"/>
                        <a14:backgroundMark x1="42448" y1="29259" x2="38125" y2="35556"/>
                        <a14:backgroundMark x1="38125" y1="35556" x2="30573" y2="42130"/>
                        <a14:backgroundMark x1="8021" y1="36019" x2="781" y2="46389"/>
                        <a14:backgroundMark x1="54531" y1="31759" x2="53177" y2="39537"/>
                        <a14:backgroundMark x1="53177" y1="39537" x2="53125" y2="39537"/>
                        <a14:backgroundMark x1="53542" y1="31944" x2="53281" y2="29444"/>
                        <a14:backgroundMark x1="53854" y1="29630" x2="52969" y2="24352"/>
                        <a14:backgroundMark x1="54323" y1="29907" x2="52292" y2="30741"/>
                        <a14:backgroundMark x1="53854" y1="28889" x2="52031" y2="28611"/>
                        <a14:backgroundMark x1="53594" y1="29907" x2="53698" y2="29907"/>
                        <a14:backgroundMark x1="53542" y1="32963" x2="53438" y2="30278"/>
                        <a14:backgroundMark x1="53698" y1="34722" x2="53698" y2="29167"/>
                        <a14:backgroundMark x1="53281" y1="33426" x2="52760" y2="26852"/>
                        <a14:backgroundMark x1="52760" y1="24444" x2="53698" y2="31019"/>
                        <a14:backgroundMark x1="54427" y1="33519" x2="52500" y2="26852"/>
                        <a14:backgroundMark x1="52500" y1="26852" x2="52292" y2="26852"/>
                        <a14:backgroundMark x1="33750" y1="86111" x2="46927" y2="90370"/>
                        <a14:backgroundMark x1="46927" y1="90370" x2="47083" y2="90741"/>
                        <a14:backgroundMark x1="24531" y1="81852" x2="41042" y2="85926"/>
                        <a14:backgroundMark x1="47760" y1="77685" x2="52083" y2="77593"/>
                        <a14:backgroundMark x1="52083" y1="77593" x2="71458" y2="80648"/>
                        <a14:backgroundMark x1="71458" y1="80648" x2="79375" y2="78704"/>
                        <a14:backgroundMark x1="79375" y1="78704" x2="83438" y2="81759"/>
                        <a14:backgroundMark x1="18802" y1="81204" x2="24740" y2="80556"/>
                        <a14:backgroundMark x1="24740" y1="80556" x2="24792" y2="80556"/>
                        <a14:backgroundMark x1="16458" y1="81204" x2="20104" y2="81481"/>
                      </a14:backgroundRemoval>
                    </a14:imgEffect>
                  </a14:imgLayer>
                </a14:imgProps>
              </a:ext>
            </a:extLst>
          </a:blip>
          <a:srcRect t="27122"/>
          <a:stretch/>
        </p:blipFill>
        <p:spPr>
          <a:xfrm>
            <a:off x="-34355" y="1832685"/>
            <a:ext cx="12392944" cy="5080362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C55552B1-3478-4377-CFCF-F9EB4566699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57" b="43937" l="5017" r="45569">
                        <a14:foregroundMark x1="31355" y1="17663" x2="37625" y2="15026"/>
                        <a14:foregroundMark x1="37625" y1="15026" x2="38127" y2="15114"/>
                        <a14:foregroundMark x1="45234" y1="15905" x2="45234" y2="15905"/>
                        <a14:foregroundMark x1="45652" y1="17135" x2="45652" y2="17135"/>
                        <a14:foregroundMark x1="25334" y1="43937" x2="25334" y2="43937"/>
                        <a14:foregroundMark x1="36037" y1="10457" x2="36037" y2="10457"/>
                      </a14:backgroundRemoval>
                    </a14:imgEffect>
                  </a14:imgLayer>
                </a14:imgProps>
              </a:ext>
            </a:extLst>
          </a:blip>
          <a:srcRect l="23201" r="49753" b="56250"/>
          <a:stretch/>
        </p:blipFill>
        <p:spPr>
          <a:xfrm flipH="1">
            <a:off x="8540456" y="801535"/>
            <a:ext cx="3888213" cy="5984795"/>
          </a:xfrm>
          <a:prstGeom prst="rect">
            <a:avLst/>
          </a:prstGeom>
        </p:spPr>
      </p:pic>
      <p:sp>
        <p:nvSpPr>
          <p:cNvPr id="35" name="Sprechblase: rechteckig mit abgerundeten Ecken 34">
            <a:extLst>
              <a:ext uri="{FF2B5EF4-FFF2-40B4-BE49-F238E27FC236}">
                <a16:creationId xmlns:a16="http://schemas.microsoft.com/office/drawing/2014/main" id="{1D6F89F3-0197-BF4C-5C78-98805CD46CA9}"/>
              </a:ext>
            </a:extLst>
          </p:cNvPr>
          <p:cNvSpPr/>
          <p:nvPr/>
        </p:nvSpPr>
        <p:spPr>
          <a:xfrm>
            <a:off x="745349" y="4785438"/>
            <a:ext cx="2662953" cy="899402"/>
          </a:xfrm>
          <a:prstGeom prst="wedgeRoundRectCallout">
            <a:avLst>
              <a:gd name="adj1" fmla="val 89312"/>
              <a:gd name="adj2" fmla="val -126890"/>
              <a:gd name="adj3" fmla="val 16667"/>
            </a:avLst>
          </a:prstGeom>
          <a:solidFill>
            <a:srgbClr val="94A2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CH" sz="4400" dirty="0"/>
              <a:t>Quietsch!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242543A2-0ED2-AFAA-BEDB-42D14ED4301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383" b="94715" l="5308" r="45754">
                        <a14:foregroundMark x1="22081" y1="53488" x2="22081" y2="53488"/>
                        <a14:foregroundMark x1="29193" y1="94503" x2="29193" y2="94503"/>
                        <a14:foregroundMark x1="45754" y1="75476" x2="45754" y2="75476"/>
                        <a14:foregroundMark x1="5732" y1="67336" x2="5732" y2="67336"/>
                        <a14:foregroundMark x1="27282" y1="94397" x2="27282" y2="94397"/>
                        <a14:foregroundMark x1="27389" y1="93975" x2="27389" y2="93975"/>
                        <a14:foregroundMark x1="26964" y1="94397" x2="26964" y2="94397"/>
                        <a14:foregroundMark x1="26645" y1="94503" x2="26645" y2="94503"/>
                        <a14:foregroundMark x1="26645" y1="94715" x2="27813" y2="94080"/>
                        <a14:foregroundMark x1="17941" y1="93658" x2="17941" y2="93658"/>
                        <a14:backgroundMark x1="32803" y1="92918" x2="32803" y2="92918"/>
                      </a14:backgroundRemoval>
                    </a14:imgEffect>
                  </a14:imgLayer>
                </a14:imgProps>
              </a:ext>
            </a:extLst>
          </a:blip>
          <a:srcRect l="1535" t="49998" r="51377" b="2746"/>
          <a:stretch/>
        </p:blipFill>
        <p:spPr>
          <a:xfrm>
            <a:off x="2845762" y="2536610"/>
            <a:ext cx="4442173" cy="4476979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C85B543E-7AA0-863B-BD75-A87A75654C8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1019" b="96667" l="3542" r="99479">
                        <a14:foregroundMark x1="93229" y1="91852" x2="87917" y2="92778"/>
                        <a14:foregroundMark x1="87917" y1="92778" x2="87604" y2="95648"/>
                        <a14:foregroundMark x1="97865" y1="95926" x2="89479" y2="95926"/>
                        <a14:foregroundMark x1="98333" y1="92315" x2="90833" y2="89444"/>
                        <a14:foregroundMark x1="90833" y1="89444" x2="90833" y2="89444"/>
                        <a14:foregroundMark x1="91719" y1="84074" x2="90990" y2="88796"/>
                        <a14:foregroundMark x1="88490" y1="82315" x2="90833" y2="89907"/>
                        <a14:foregroundMark x1="90833" y1="89907" x2="90833" y2="89907"/>
                        <a14:foregroundMark x1="88594" y1="77407" x2="89583" y2="82315"/>
                        <a14:foregroundMark x1="84948" y1="77222" x2="85208" y2="78796"/>
                        <a14:foregroundMark x1="98490" y1="81667" x2="99479" y2="85000"/>
                        <a14:foregroundMark x1="72552" y1="93704" x2="72552" y2="93704"/>
                        <a14:foregroundMark x1="80729" y1="80370" x2="80729" y2="80370"/>
                        <a14:foregroundMark x1="85052" y1="75926" x2="85052" y2="75926"/>
                        <a14:foregroundMark x1="88229" y1="76574" x2="88229" y2="76574"/>
                        <a14:backgroundMark x1="76458" y1="80370" x2="67448" y2="73426"/>
                        <a14:backgroundMark x1="86771" y1="79537" x2="86771" y2="79537"/>
                      </a14:backgroundRemoval>
                    </a14:imgEffect>
                  </a14:imgLayer>
                </a14:imgProps>
              </a:ext>
            </a:extLst>
          </a:blip>
          <a:srcRect l="74732" t="70991" r="-121" b="-2991"/>
          <a:stretch/>
        </p:blipFill>
        <p:spPr>
          <a:xfrm>
            <a:off x="9388348" y="4936763"/>
            <a:ext cx="3095397" cy="2194560"/>
          </a:xfrm>
          <a:prstGeom prst="rect">
            <a:avLst/>
          </a:prstGeom>
        </p:spPr>
      </p:pic>
      <p:sp>
        <p:nvSpPr>
          <p:cNvPr id="44" name="Sprechblase: rechteckig mit abgerundeten Ecken 43">
            <a:extLst>
              <a:ext uri="{FF2B5EF4-FFF2-40B4-BE49-F238E27FC236}">
                <a16:creationId xmlns:a16="http://schemas.microsoft.com/office/drawing/2014/main" id="{2E01D3A7-7F96-D4F2-BF25-57B4C2EDF70A}"/>
              </a:ext>
            </a:extLst>
          </p:cNvPr>
          <p:cNvSpPr/>
          <p:nvPr/>
        </p:nvSpPr>
        <p:spPr>
          <a:xfrm>
            <a:off x="8159000" y="5908149"/>
            <a:ext cx="2473009" cy="809612"/>
          </a:xfrm>
          <a:prstGeom prst="wedgeRoundRectCallout">
            <a:avLst>
              <a:gd name="adj1" fmla="val 17640"/>
              <a:gd name="adj2" fmla="val -149445"/>
              <a:gd name="adj3" fmla="val 16667"/>
            </a:avLst>
          </a:prstGeom>
          <a:solidFill>
            <a:srgbClr val="9AA4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4800" dirty="0"/>
              <a:t>Muuuh</a:t>
            </a:r>
          </a:p>
        </p:txBody>
      </p:sp>
    </p:spTree>
    <p:extLst>
      <p:ext uri="{BB962C8B-B14F-4D97-AF65-F5344CB8AC3E}">
        <p14:creationId xmlns:p14="http://schemas.microsoft.com/office/powerpoint/2010/main" val="317579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rafik 35">
            <a:extLst>
              <a:ext uri="{FF2B5EF4-FFF2-40B4-BE49-F238E27FC236}">
                <a16:creationId xmlns:a16="http://schemas.microsoft.com/office/drawing/2014/main" id="{30F0152E-6AC1-F9D4-F07E-1C3A58EB4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7E24ADA-064F-63EB-B688-345E484ACC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33426" y="7079160"/>
            <a:ext cx="1262587" cy="1260000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8367965B-59DA-03CD-C8FD-E9C69643F7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5311" y="7079160"/>
            <a:ext cx="1262587" cy="1260000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A01FF49C-41EF-6E56-EABC-823CFBC399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0920" y="7079160"/>
            <a:ext cx="1315689" cy="1260000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6FA93028-BFF0-B26B-6DC2-5FC0FAA4BC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9721" y="7079160"/>
            <a:ext cx="1223564" cy="1260000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D9EA58E1-DF99-8120-6C0C-CD97610190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3239" y="7079160"/>
            <a:ext cx="1015014" cy="1260000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32336F85-B874-63DE-90A7-2A574369F4C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8413" y="7079160"/>
            <a:ext cx="1367574" cy="1260000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0900D67B-E529-5FE5-4334-C81C0B73E06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35"/>
          <a:stretch/>
        </p:blipFill>
        <p:spPr>
          <a:xfrm>
            <a:off x="8046513" y="7079160"/>
            <a:ext cx="1283277" cy="1260000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5CEAA837-E65E-2FDD-98BD-70485A6D811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88273" y="7079160"/>
            <a:ext cx="1227491" cy="12600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3E34B2D1-ED40-4239-5C6A-A3A8CF50CA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66276" y="7079160"/>
            <a:ext cx="1284950" cy="1260000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97AF92C8-A11B-08A5-028E-9CE66219A8E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09953" y="7079160"/>
            <a:ext cx="1265781" cy="1260000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80145717-AB20-0E0B-4521-F1DA346686A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68841" y="5374581"/>
            <a:ext cx="1232626" cy="1260000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3C2155AA-FD75-8A9F-EB94-230B3432E5F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10" b="-3487"/>
          <a:stretch/>
        </p:blipFill>
        <p:spPr>
          <a:xfrm>
            <a:off x="-1763768" y="3670000"/>
            <a:ext cx="1315689" cy="1260000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59C69D19-5F2C-60B9-6C3A-17D74FD8507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942"/>
          <a:stretch/>
        </p:blipFill>
        <p:spPr>
          <a:xfrm>
            <a:off x="-1668841" y="1965419"/>
            <a:ext cx="1232626" cy="1260000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DA59367C-24AE-639B-980C-785E16B1E85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81268" y="260838"/>
            <a:ext cx="1315259" cy="1260000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5FD4566B-45DA-1781-9EAC-D15E764731B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105"/>
          <a:stretch/>
        </p:blipFill>
        <p:spPr>
          <a:xfrm>
            <a:off x="-1652765" y="-1443743"/>
            <a:ext cx="1385415" cy="1260000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04E0A5BD-7113-4813-D37F-0A53F7A71C5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226" b="-50"/>
          <a:stretch/>
        </p:blipFill>
        <p:spPr>
          <a:xfrm>
            <a:off x="-38780" y="-1470592"/>
            <a:ext cx="1376325" cy="1260000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CDC9A35A-B8B8-2A75-A411-6E5B840FB81A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58"/>
          <a:stretch/>
        </p:blipFill>
        <p:spPr>
          <a:xfrm>
            <a:off x="1564816" y="-1470592"/>
            <a:ext cx="1367574" cy="1260000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84571C79-0556-493E-947C-98DE9DB976B7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947"/>
          <a:stretch/>
        </p:blipFill>
        <p:spPr>
          <a:xfrm>
            <a:off x="3158411" y="-1470592"/>
            <a:ext cx="1367574" cy="1260000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B946F042-40AA-2CFF-EFBA-295327D2808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000"/>
          <a:stretch/>
        </p:blipFill>
        <p:spPr>
          <a:xfrm>
            <a:off x="4752006" y="-1470592"/>
            <a:ext cx="1367574" cy="1260000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B6CF3C51-C797-5928-8A2C-50176CB436F3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5601" y="-1470592"/>
            <a:ext cx="1283277" cy="1260000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F989B6CC-00C5-997B-25E9-AD41DD911A74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2856" y="-1470592"/>
            <a:ext cx="1283277" cy="1260000"/>
          </a:xfrm>
          <a:prstGeom prst="rect">
            <a:avLst/>
          </a:prstGeom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E9D40C78-195A-ADC3-1BAF-9A1B1319CBE3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75"/>
          <a:stretch/>
        </p:blipFill>
        <p:spPr>
          <a:xfrm>
            <a:off x="9340111" y="-1470592"/>
            <a:ext cx="1283277" cy="1260000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566407A8-278E-6FE6-C2AD-35C87058A33D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37365" y="-1443744"/>
            <a:ext cx="1223564" cy="1233151"/>
          </a:xfrm>
          <a:prstGeom prst="rect">
            <a:avLst/>
          </a:prstGeom>
        </p:spPr>
      </p:pic>
      <p:pic>
        <p:nvPicPr>
          <p:cNvPr id="56" name="Grafik 55">
            <a:extLst>
              <a:ext uri="{FF2B5EF4-FFF2-40B4-BE49-F238E27FC236}">
                <a16:creationId xmlns:a16="http://schemas.microsoft.com/office/drawing/2014/main" id="{E2C2AE52-B9A7-3147-F64E-34669C245B74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66377" y="-1470592"/>
            <a:ext cx="1223564" cy="1260000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FA7EA32B-AFD1-EFC3-06CB-30A6FBE9B62A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52170" y="-23562"/>
            <a:ext cx="1223564" cy="1260000"/>
          </a:xfrm>
          <a:prstGeom prst="rect">
            <a:avLst/>
          </a:prstGeom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FE55C4A1-C58D-A709-751F-F8F315DF35EA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96" b="-387"/>
          <a:stretch/>
        </p:blipFill>
        <p:spPr>
          <a:xfrm>
            <a:off x="12352170" y="2773992"/>
            <a:ext cx="1227491" cy="1260000"/>
          </a:xfrm>
          <a:prstGeom prst="rect">
            <a:avLst/>
          </a:prstGeom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1367EF50-FB61-CE74-AEF6-CD4DCBACF120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52170" y="4172769"/>
            <a:ext cx="1227491" cy="1260000"/>
          </a:xfrm>
          <a:prstGeom prst="rect">
            <a:avLst/>
          </a:prstGeom>
        </p:spPr>
      </p:pic>
      <p:pic>
        <p:nvPicPr>
          <p:cNvPr id="60" name="Grafik 59">
            <a:extLst>
              <a:ext uri="{FF2B5EF4-FFF2-40B4-BE49-F238E27FC236}">
                <a16:creationId xmlns:a16="http://schemas.microsoft.com/office/drawing/2014/main" id="{A577F0DA-3AAD-75E7-86DB-82CAF7129D8E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6"/>
          <a:stretch/>
        </p:blipFill>
        <p:spPr>
          <a:xfrm>
            <a:off x="12352170" y="5571546"/>
            <a:ext cx="1227491" cy="1260000"/>
          </a:xfrm>
          <a:prstGeom prst="rect">
            <a:avLst/>
          </a:prstGeom>
        </p:spPr>
      </p:pic>
      <p:pic>
        <p:nvPicPr>
          <p:cNvPr id="61" name="Grafik 60">
            <a:extLst>
              <a:ext uri="{FF2B5EF4-FFF2-40B4-BE49-F238E27FC236}">
                <a16:creationId xmlns:a16="http://schemas.microsoft.com/office/drawing/2014/main" id="{0EF3D9E7-466D-55A1-2B56-F71CAC95C9D2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52170" y="1375215"/>
            <a:ext cx="1304955" cy="1260000"/>
          </a:xfrm>
          <a:prstGeom prst="rect">
            <a:avLst/>
          </a:prstGeom>
        </p:spPr>
      </p:pic>
      <p:pic>
        <p:nvPicPr>
          <p:cNvPr id="62" name="Grafik 61">
            <a:extLst>
              <a:ext uri="{FF2B5EF4-FFF2-40B4-BE49-F238E27FC236}">
                <a16:creationId xmlns:a16="http://schemas.microsoft.com/office/drawing/2014/main" id="{357AA656-8FFD-AB8E-154E-DB507B6AD07D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173171" y="7079160"/>
            <a:ext cx="1121853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758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1F992FD5-8AF9-2FDF-4BF4-728C7687B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D0C9B81-E11A-F5BE-A60F-F43A07D11F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33426" y="7079160"/>
            <a:ext cx="1262587" cy="1260000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20F34BEE-8849-CD10-DC86-5A3F47C743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5311" y="7079160"/>
            <a:ext cx="1262587" cy="1260000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D4B3286C-4EB3-3939-7F88-B61A96450A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0920" y="7079160"/>
            <a:ext cx="1315689" cy="1260000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53596F2D-519D-A535-76A6-1696082ED75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9721" y="7079160"/>
            <a:ext cx="1223564" cy="1260000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9B20F345-939C-11D6-C7E3-F50C0BE9B30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3239" y="7079160"/>
            <a:ext cx="1015014" cy="1260000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6DADF66D-AAC2-3843-D094-4AB9C19AE2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8413" y="7079160"/>
            <a:ext cx="1367574" cy="1260000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ECE28F6A-1A25-EC23-843D-4C4299605F4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35"/>
          <a:stretch/>
        </p:blipFill>
        <p:spPr>
          <a:xfrm>
            <a:off x="8046513" y="7079160"/>
            <a:ext cx="1283277" cy="1260000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FEB4A80A-99E1-A719-5D03-085EFF3D658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88273" y="7079160"/>
            <a:ext cx="1227491" cy="12600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A48B80DF-E096-AC8B-CAB0-610E497F8B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66276" y="7079160"/>
            <a:ext cx="1284950" cy="1260000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78345D32-29FE-D01B-B228-E6C5C086228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09953" y="7079160"/>
            <a:ext cx="1265781" cy="1260000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D67C3A81-B0FF-7959-8D07-6D6D94188D9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68841" y="5374581"/>
            <a:ext cx="1232626" cy="1260000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35F1EBE5-0CB6-E030-68DB-DE0573890C8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10" b="-3487"/>
          <a:stretch/>
        </p:blipFill>
        <p:spPr>
          <a:xfrm>
            <a:off x="-1763768" y="3670000"/>
            <a:ext cx="1315689" cy="1260000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A0824BE8-83BB-426C-3008-BF38DC36464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942"/>
          <a:stretch/>
        </p:blipFill>
        <p:spPr>
          <a:xfrm>
            <a:off x="-1668841" y="1965419"/>
            <a:ext cx="1232626" cy="1260000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F70A4D73-D9B3-81D1-6C28-B198B91A367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81268" y="260838"/>
            <a:ext cx="1315259" cy="1260000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3358C307-17DE-B88C-93C7-8D74ABAC5A8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105"/>
          <a:stretch/>
        </p:blipFill>
        <p:spPr>
          <a:xfrm>
            <a:off x="-1652765" y="-1443743"/>
            <a:ext cx="1385415" cy="1260000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F7DF20B1-2022-D919-C9ED-BEC2B87CDD7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226" b="-50"/>
          <a:stretch/>
        </p:blipFill>
        <p:spPr>
          <a:xfrm>
            <a:off x="-38780" y="-1470592"/>
            <a:ext cx="1376325" cy="1260000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73618C4F-F219-507C-CE96-92B60DC07B4B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58"/>
          <a:stretch/>
        </p:blipFill>
        <p:spPr>
          <a:xfrm>
            <a:off x="1564816" y="-1470592"/>
            <a:ext cx="1367574" cy="1260000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3D2A15FF-43AD-8F4A-6A90-27DC818548D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947"/>
          <a:stretch/>
        </p:blipFill>
        <p:spPr>
          <a:xfrm>
            <a:off x="3158411" y="-1470592"/>
            <a:ext cx="1367574" cy="1260000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90CD42CB-7E55-DE57-5C4D-DC622D1EFE72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000"/>
          <a:stretch/>
        </p:blipFill>
        <p:spPr>
          <a:xfrm>
            <a:off x="4752006" y="-1470592"/>
            <a:ext cx="1367574" cy="1260000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7B0FFCF7-DA07-D19C-FA90-BB9CF5545DDF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5601" y="-1470592"/>
            <a:ext cx="1283277" cy="1260000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F993E8BC-E241-916B-C25B-510A03F0A36A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2856" y="-1470592"/>
            <a:ext cx="1283277" cy="1260000"/>
          </a:xfrm>
          <a:prstGeom prst="rect">
            <a:avLst/>
          </a:prstGeom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16B50CA7-B494-DA8E-E502-309A0E908B8B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75"/>
          <a:stretch/>
        </p:blipFill>
        <p:spPr>
          <a:xfrm>
            <a:off x="9340111" y="-1470592"/>
            <a:ext cx="1283277" cy="1260000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D09F1513-0A9A-2273-63BA-D0E3B55C41A0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37365" y="-1443744"/>
            <a:ext cx="1223564" cy="1233151"/>
          </a:xfrm>
          <a:prstGeom prst="rect">
            <a:avLst/>
          </a:prstGeom>
        </p:spPr>
      </p:pic>
      <p:pic>
        <p:nvPicPr>
          <p:cNvPr id="56" name="Grafik 55">
            <a:extLst>
              <a:ext uri="{FF2B5EF4-FFF2-40B4-BE49-F238E27FC236}">
                <a16:creationId xmlns:a16="http://schemas.microsoft.com/office/drawing/2014/main" id="{4E9234B7-E027-136E-7A16-3ABF74E71A9B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66377" y="-1470592"/>
            <a:ext cx="1223564" cy="1260000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407C53B9-7E33-9779-CF47-0C8DD3B2EF13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52170" y="-23562"/>
            <a:ext cx="1223564" cy="1260000"/>
          </a:xfrm>
          <a:prstGeom prst="rect">
            <a:avLst/>
          </a:prstGeom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A05425E8-2E4E-9850-6510-A3ED6E2D3FA6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96" b="-387"/>
          <a:stretch/>
        </p:blipFill>
        <p:spPr>
          <a:xfrm>
            <a:off x="12352170" y="2773992"/>
            <a:ext cx="1227491" cy="1260000"/>
          </a:xfrm>
          <a:prstGeom prst="rect">
            <a:avLst/>
          </a:prstGeom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0950E38E-3DB4-FB7E-7DCF-694E0F327FB6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52170" y="4172769"/>
            <a:ext cx="1227491" cy="1260000"/>
          </a:xfrm>
          <a:prstGeom prst="rect">
            <a:avLst/>
          </a:prstGeom>
        </p:spPr>
      </p:pic>
      <p:pic>
        <p:nvPicPr>
          <p:cNvPr id="60" name="Grafik 59">
            <a:extLst>
              <a:ext uri="{FF2B5EF4-FFF2-40B4-BE49-F238E27FC236}">
                <a16:creationId xmlns:a16="http://schemas.microsoft.com/office/drawing/2014/main" id="{FD5B13C6-FBE4-6331-6594-106A2108EAED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6"/>
          <a:stretch/>
        </p:blipFill>
        <p:spPr>
          <a:xfrm>
            <a:off x="12352170" y="5571546"/>
            <a:ext cx="1227491" cy="1260000"/>
          </a:xfrm>
          <a:prstGeom prst="rect">
            <a:avLst/>
          </a:prstGeom>
        </p:spPr>
      </p:pic>
      <p:pic>
        <p:nvPicPr>
          <p:cNvPr id="61" name="Grafik 60">
            <a:extLst>
              <a:ext uri="{FF2B5EF4-FFF2-40B4-BE49-F238E27FC236}">
                <a16:creationId xmlns:a16="http://schemas.microsoft.com/office/drawing/2014/main" id="{453756D0-4D2B-DDA2-257B-A73CDB25960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52170" y="1375215"/>
            <a:ext cx="1304955" cy="1260000"/>
          </a:xfrm>
          <a:prstGeom prst="rect">
            <a:avLst/>
          </a:prstGeom>
        </p:spPr>
      </p:pic>
      <p:pic>
        <p:nvPicPr>
          <p:cNvPr id="62" name="Grafik 61">
            <a:extLst>
              <a:ext uri="{FF2B5EF4-FFF2-40B4-BE49-F238E27FC236}">
                <a16:creationId xmlns:a16="http://schemas.microsoft.com/office/drawing/2014/main" id="{1A7E671B-0923-B3EF-F15A-B1FC19A8D4F4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173171" y="7079160"/>
            <a:ext cx="1121853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3734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fik 33">
            <a:extLst>
              <a:ext uri="{FF2B5EF4-FFF2-40B4-BE49-F238E27FC236}">
                <a16:creationId xmlns:a16="http://schemas.microsoft.com/office/drawing/2014/main" id="{5894C9EA-830B-6D26-89D1-C12219B31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FDBD448-84B6-3C21-1BB3-EC42B3826A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33426" y="7079160"/>
            <a:ext cx="1262587" cy="1260000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69257C03-2A40-F4F9-716E-2728CDC2B3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5311" y="7079160"/>
            <a:ext cx="1262587" cy="1260000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2536A573-BBA3-9908-4944-70F174FE80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0920" y="7079160"/>
            <a:ext cx="1315689" cy="1260000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2AE8F4E0-C9FF-C0E8-7899-E106CA4ECB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9721" y="7079160"/>
            <a:ext cx="1223564" cy="1260000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701EDC1F-8802-7921-A937-F5E44E33D84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3239" y="7079160"/>
            <a:ext cx="1015014" cy="1260000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FDC65F67-E10E-6D58-09FA-74DB7F6E89D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8413" y="7079160"/>
            <a:ext cx="1367574" cy="1260000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D273D17B-DDC3-7368-6391-95E3014ED4A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35"/>
          <a:stretch/>
        </p:blipFill>
        <p:spPr>
          <a:xfrm>
            <a:off x="8046513" y="7079160"/>
            <a:ext cx="1283277" cy="1260000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41CC6D06-37B5-185E-377B-5D0B21F76C6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88273" y="7079160"/>
            <a:ext cx="1227491" cy="12600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CB1195B4-D55E-FB3A-0F56-173BE9A19C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66276" y="7079160"/>
            <a:ext cx="1284950" cy="1260000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9252DD71-BE90-B7EC-6272-0EB4B49013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09953" y="7079160"/>
            <a:ext cx="1265781" cy="1260000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0CBD5791-D49E-E4AE-49B0-2653C3B3D02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68841" y="5374581"/>
            <a:ext cx="1232626" cy="1260000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40054EF1-D57B-6ACD-7919-2C61E02A671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10" b="-3487"/>
          <a:stretch/>
        </p:blipFill>
        <p:spPr>
          <a:xfrm>
            <a:off x="-1763768" y="3670000"/>
            <a:ext cx="1315689" cy="1260000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003FD3E9-DBB3-3812-1949-4548BB91B8F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942"/>
          <a:stretch/>
        </p:blipFill>
        <p:spPr>
          <a:xfrm>
            <a:off x="-1668841" y="1965419"/>
            <a:ext cx="1232626" cy="1260000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6C2E9EC4-AB23-85CA-2969-5D6B8A3360C6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81268" y="260838"/>
            <a:ext cx="1315259" cy="1260000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EB069B35-336C-E62B-178C-A4F3966C75F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105"/>
          <a:stretch/>
        </p:blipFill>
        <p:spPr>
          <a:xfrm>
            <a:off x="-1652765" y="-1443743"/>
            <a:ext cx="1385415" cy="1260000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5FE089DB-59E5-BED0-DED9-E33E6FBF1F4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226" b="-50"/>
          <a:stretch/>
        </p:blipFill>
        <p:spPr>
          <a:xfrm>
            <a:off x="-38780" y="-1470592"/>
            <a:ext cx="1376325" cy="1260000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78FEDB45-5E17-0FDE-FE1E-90E4247B8FEB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58"/>
          <a:stretch/>
        </p:blipFill>
        <p:spPr>
          <a:xfrm>
            <a:off x="1564816" y="-1470592"/>
            <a:ext cx="1367574" cy="1260000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C19CEDDE-5CFC-0C93-E633-28C69BC59B82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947"/>
          <a:stretch/>
        </p:blipFill>
        <p:spPr>
          <a:xfrm>
            <a:off x="3158411" y="-1470592"/>
            <a:ext cx="1367574" cy="1260000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CD8EB9D4-38B9-723E-4CF7-0270C19AB255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000"/>
          <a:stretch/>
        </p:blipFill>
        <p:spPr>
          <a:xfrm>
            <a:off x="4752006" y="-1470592"/>
            <a:ext cx="1367574" cy="1260000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6C8C14C2-8890-93A6-2CD0-A727DB25A49B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5601" y="-1470592"/>
            <a:ext cx="1283277" cy="1260000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88B1174A-585A-0598-38B1-3D9591FC8231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2856" y="-1470592"/>
            <a:ext cx="1283277" cy="1260000"/>
          </a:xfrm>
          <a:prstGeom prst="rect">
            <a:avLst/>
          </a:prstGeom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07034538-E7BB-0B9D-2602-7B40F21DE547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75"/>
          <a:stretch/>
        </p:blipFill>
        <p:spPr>
          <a:xfrm>
            <a:off x="9340111" y="-1470592"/>
            <a:ext cx="1283277" cy="1260000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4B97CB1F-3EB3-89CF-A6E0-DDAFB7F9F8C8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37365" y="-1443744"/>
            <a:ext cx="1223564" cy="1233151"/>
          </a:xfrm>
          <a:prstGeom prst="rect">
            <a:avLst/>
          </a:prstGeom>
        </p:spPr>
      </p:pic>
      <p:pic>
        <p:nvPicPr>
          <p:cNvPr id="56" name="Grafik 55">
            <a:extLst>
              <a:ext uri="{FF2B5EF4-FFF2-40B4-BE49-F238E27FC236}">
                <a16:creationId xmlns:a16="http://schemas.microsoft.com/office/drawing/2014/main" id="{69147562-B8AC-C2A6-10BD-C61E3D65363C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66377" y="-1470592"/>
            <a:ext cx="1223564" cy="1260000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8CB2A23B-A6F1-F8E4-0C22-4B0ADAF8C696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52170" y="-23562"/>
            <a:ext cx="1223564" cy="1260000"/>
          </a:xfrm>
          <a:prstGeom prst="rect">
            <a:avLst/>
          </a:prstGeom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D9230E9D-733A-213C-7996-E94B01180BCC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96" b="-387"/>
          <a:stretch/>
        </p:blipFill>
        <p:spPr>
          <a:xfrm>
            <a:off x="12352170" y="2773992"/>
            <a:ext cx="1227491" cy="1260000"/>
          </a:xfrm>
          <a:prstGeom prst="rect">
            <a:avLst/>
          </a:prstGeom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570D2F86-C0B8-DE3F-F10D-3EBD9A12EA94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52170" y="4172769"/>
            <a:ext cx="1227491" cy="1260000"/>
          </a:xfrm>
          <a:prstGeom prst="rect">
            <a:avLst/>
          </a:prstGeom>
        </p:spPr>
      </p:pic>
      <p:pic>
        <p:nvPicPr>
          <p:cNvPr id="60" name="Grafik 59">
            <a:extLst>
              <a:ext uri="{FF2B5EF4-FFF2-40B4-BE49-F238E27FC236}">
                <a16:creationId xmlns:a16="http://schemas.microsoft.com/office/drawing/2014/main" id="{121EC56E-363B-B4F4-C845-D43531177F09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6"/>
          <a:stretch/>
        </p:blipFill>
        <p:spPr>
          <a:xfrm>
            <a:off x="12352170" y="5571546"/>
            <a:ext cx="1227491" cy="1260000"/>
          </a:xfrm>
          <a:prstGeom prst="rect">
            <a:avLst/>
          </a:prstGeom>
        </p:spPr>
      </p:pic>
      <p:pic>
        <p:nvPicPr>
          <p:cNvPr id="61" name="Grafik 60">
            <a:extLst>
              <a:ext uri="{FF2B5EF4-FFF2-40B4-BE49-F238E27FC236}">
                <a16:creationId xmlns:a16="http://schemas.microsoft.com/office/drawing/2014/main" id="{56450EBF-C1C7-3900-B8E7-A0E669C4CAD1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52170" y="1375215"/>
            <a:ext cx="1304955" cy="1260000"/>
          </a:xfrm>
          <a:prstGeom prst="rect">
            <a:avLst/>
          </a:prstGeom>
        </p:spPr>
      </p:pic>
      <p:pic>
        <p:nvPicPr>
          <p:cNvPr id="62" name="Grafik 61">
            <a:extLst>
              <a:ext uri="{FF2B5EF4-FFF2-40B4-BE49-F238E27FC236}">
                <a16:creationId xmlns:a16="http://schemas.microsoft.com/office/drawing/2014/main" id="{5F5C7B82-C84D-30A7-54BB-A0D6DC2920D4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173171" y="7079160"/>
            <a:ext cx="1121853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933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fik 30">
            <a:extLst>
              <a:ext uri="{FF2B5EF4-FFF2-40B4-BE49-F238E27FC236}">
                <a16:creationId xmlns:a16="http://schemas.microsoft.com/office/drawing/2014/main" id="{B1E78B4B-9A65-8D6F-88A0-3F8C66AE6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774" y="-36385"/>
            <a:ext cx="12392944" cy="6971031"/>
          </a:xfrm>
          <a:prstGeom prst="rect">
            <a:avLst/>
          </a:prstGeom>
        </p:spPr>
      </p:pic>
      <p:sp>
        <p:nvSpPr>
          <p:cNvPr id="34" name="Textfeld 33">
            <a:extLst>
              <a:ext uri="{FF2B5EF4-FFF2-40B4-BE49-F238E27FC236}">
                <a16:creationId xmlns:a16="http://schemas.microsoft.com/office/drawing/2014/main" id="{A8036EF8-9EEB-C7CA-A181-C5E2F1998545}"/>
              </a:ext>
            </a:extLst>
          </p:cNvPr>
          <p:cNvSpPr txBox="1"/>
          <p:nvPr/>
        </p:nvSpPr>
        <p:spPr>
          <a:xfrm>
            <a:off x="-10342" y="50811"/>
            <a:ext cx="1183524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500" b="1" dirty="0">
                <a:ln w="38100">
                  <a:noFill/>
                </a:ln>
                <a:latin typeface="Jumble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Unglaubliche Tiergeschichten</a:t>
            </a:r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333AF866-9B10-E91D-AF93-4839EB327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7222" l="104" r="90000">
                        <a14:foregroundMark x1="11823" y1="48333" x2="11823" y2="48333"/>
                        <a14:foregroundMark x1="14115" y1="44444" x2="10938" y2="62130"/>
                        <a14:foregroundMark x1="11042" y1="47222" x2="8750" y2="48519"/>
                        <a14:foregroundMark x1="15260" y1="52593" x2="18854" y2="50000"/>
                        <a14:foregroundMark x1="18854" y1="50000" x2="22188" y2="53704"/>
                        <a14:foregroundMark x1="22188" y1="53704" x2="23802" y2="47315"/>
                        <a14:foregroundMark x1="23802" y1="47315" x2="31146" y2="52870"/>
                        <a14:foregroundMark x1="77448" y1="50556" x2="73333" y2="51389"/>
                        <a14:foregroundMark x1="71523" y1="49328" x2="70000" y2="47593"/>
                        <a14:foregroundMark x1="71840" y1="49689" x2="71779" y2="49620"/>
                        <a14:foregroundMark x1="73333" y1="51389" x2="71866" y2="49718"/>
                        <a14:foregroundMark x1="70000" y1="47593" x2="65781" y2="45648"/>
                        <a14:foregroundMark x1="58889" y1="45412" x2="57656" y2="45370"/>
                        <a14:foregroundMark x1="61883" y1="45515" x2="59892" y2="45446"/>
                        <a14:foregroundMark x1="65781" y1="45648" x2="61891" y2="45515"/>
                        <a14:foregroundMark x1="57656" y1="45370" x2="54115" y2="41296"/>
                        <a14:foregroundMark x1="54115" y1="41296" x2="47917" y2="51204"/>
                        <a14:foregroundMark x1="47917" y1="51204" x2="44635" y2="47500"/>
                        <a14:foregroundMark x1="44635" y1="47500" x2="40677" y2="53426"/>
                        <a14:foregroundMark x1="40677" y1="53426" x2="35521" y2="51944"/>
                        <a14:foregroundMark x1="35521" y1="51944" x2="32917" y2="52870"/>
                        <a14:foregroundMark x1="53668" y1="41052" x2="54063" y2="49444"/>
                        <a14:foregroundMark x1="53607" y1="39766" x2="53660" y2="40885"/>
                        <a14:foregroundMark x1="52882" y1="24391" x2="52853" y2="23776"/>
                        <a14:foregroundMark x1="69219" y1="42407" x2="69063" y2="47407"/>
                        <a14:foregroundMark x1="56302" y1="45278" x2="56302" y2="50093"/>
                        <a14:foregroundMark x1="55990" y1="46296" x2="58333" y2="46667"/>
                        <a14:foregroundMark x1="56302" y1="46667" x2="54219" y2="46667"/>
                        <a14:foregroundMark x1="53542" y1="31087" x2="53542" y2="33493"/>
                        <a14:foregroundMark x1="61094" y1="44259" x2="61094" y2="49167"/>
                        <a14:foregroundMark x1="65052" y1="42778" x2="65156" y2="44815"/>
                        <a14:foregroundMark x1="67448" y1="41944" x2="67448" y2="44537"/>
                        <a14:foregroundMark x1="69635" y1="40741" x2="69635" y2="40741"/>
                        <a14:foregroundMark x1="64844" y1="42500" x2="64844" y2="42500"/>
                        <a14:foregroundMark x1="60365" y1="43148" x2="60417" y2="45463"/>
                        <a14:foregroundMark x1="45052" y1="40556" x2="42865" y2="46389"/>
                        <a14:foregroundMark x1="46302" y1="45648" x2="44896" y2="40185"/>
                        <a14:foregroundMark x1="16146" y1="46204" x2="20000" y2="47778"/>
                        <a14:foregroundMark x1="16771" y1="44167" x2="17135" y2="45185"/>
                        <a14:foregroundMark x1="34271" y1="46389" x2="35260" y2="50556"/>
                        <a14:foregroundMark x1="34896" y1="44630" x2="34583" y2="46944"/>
                        <a14:foregroundMark x1="8854" y1="48426" x2="6042" y2="41296"/>
                        <a14:foregroundMark x1="6042" y1="41296" x2="208" y2="62407"/>
                        <a14:foregroundMark x1="208" y1="62407" x2="208" y2="62407"/>
                        <a14:foregroundMark x1="15260" y1="41667" x2="14167" y2="46944"/>
                        <a14:foregroundMark x1="36615" y1="97222" x2="32708" y2="90370"/>
                        <a14:foregroundMark x1="32708" y1="90370" x2="22760" y2="84815"/>
                        <a14:foregroundMark x1="22760" y1="84815" x2="625" y2="83611"/>
                        <a14:foregroundMark x1="38750" y1="93148" x2="30156" y2="97222"/>
                        <a14:foregroundMark x1="30156" y1="97222" x2="1615" y2="95556"/>
                        <a14:foregroundMark x1="5000" y1="41389" x2="7344" y2="38241"/>
                        <a14:backgroundMark x1="17907" y1="43678" x2="20208" y2="39907"/>
                        <a14:backgroundMark x1="29740" y1="49630" x2="22865" y2="42870"/>
                        <a14:backgroundMark x1="22865" y1="42870" x2="18542" y2="43056"/>
                        <a14:backgroundMark x1="18542" y1="43056" x2="14896" y2="40370"/>
                        <a14:backgroundMark x1="14107" y1="40943" x2="8906" y2="44722"/>
                        <a14:backgroundMark x1="14896" y1="40370" x2="14252" y2="40838"/>
                        <a14:backgroundMark x1="34213" y1="44343" x2="34479" y2="43981"/>
                        <a14:backgroundMark x1="31146" y1="48519" x2="33702" y2="45039"/>
                        <a14:backgroundMark x1="34479" y1="43981" x2="38333" y2="45833"/>
                        <a14:backgroundMark x1="38333" y1="45833" x2="42072" y2="44958"/>
                        <a14:backgroundMark x1="45942" y1="41728" x2="47865" y2="45463"/>
                        <a14:backgroundMark x1="45052" y1="40000" x2="45671" y2="41202"/>
                        <a14:backgroundMark x1="47865" y1="45463" x2="50533" y2="44925"/>
                        <a14:backgroundMark x1="59528" y1="43208" x2="60833" y2="41296"/>
                        <a14:backgroundMark x1="58921" y1="44096" x2="59481" y2="43277"/>
                        <a14:backgroundMark x1="60833" y1="41296" x2="65833" y2="39352"/>
                        <a14:backgroundMark x1="70672" y1="40741" x2="74219" y2="41759"/>
                        <a14:backgroundMark x1="65833" y1="39352" x2="70672" y2="40741"/>
                        <a14:backgroundMark x1="74219" y1="41759" x2="79167" y2="39074"/>
                        <a14:backgroundMark x1="79167" y1="39074" x2="80313" y2="31944"/>
                        <a14:backgroundMark x1="80313" y1="31944" x2="84271" y2="32037"/>
                        <a14:backgroundMark x1="84271" y1="32037" x2="88906" y2="28611"/>
                        <a14:backgroundMark x1="88906" y1="28611" x2="89531" y2="28889"/>
                        <a14:backgroundMark x1="71510" y1="46389" x2="71615" y2="43333"/>
                        <a14:backgroundMark x1="71563" y1="48056" x2="71510" y2="46481"/>
                        <a14:backgroundMark x1="59479" y1="46111" x2="59479" y2="43333"/>
                        <a14:backgroundMark x1="59948" y1="46944" x2="59874" y2="45502"/>
                        <a14:backgroundMark x1="59479" y1="46481" x2="59375" y2="45556"/>
                        <a14:backgroundMark x1="59479" y1="46111" x2="58958" y2="44722"/>
                        <a14:backgroundMark x1="59740" y1="46667" x2="59740" y2="45511"/>
                        <a14:backgroundMark x1="59375" y1="46019" x2="59115" y2="45741"/>
                        <a14:backgroundMark x1="52292" y1="35463" x2="52240" y2="29815"/>
                        <a14:backgroundMark x1="68385" y1="43611" x2="68385" y2="40463"/>
                        <a14:backgroundMark x1="61615" y1="45370" x2="61615" y2="44444"/>
                        <a14:backgroundMark x1="59740" y1="45833" x2="59635" y2="44259"/>
                        <a14:backgroundMark x1="59010" y1="46019" x2="58802" y2="44907"/>
                        <a14:backgroundMark x1="59635" y1="45926" x2="59219" y2="44722"/>
                        <a14:backgroundMark x1="59323" y1="45741" x2="58906" y2="45741"/>
                        <a14:backgroundMark x1="71510" y1="49259" x2="71510" y2="46667"/>
                        <a14:backgroundMark x1="68125" y1="44352" x2="68698" y2="42685"/>
                        <a14:backgroundMark x1="53542" y1="28056" x2="53542" y2="28056"/>
                        <a14:backgroundMark x1="42448" y1="29259" x2="38125" y2="35556"/>
                        <a14:backgroundMark x1="38125" y1="35556" x2="30573" y2="42130"/>
                        <a14:backgroundMark x1="8021" y1="36019" x2="781" y2="46389"/>
                        <a14:backgroundMark x1="54531" y1="31759" x2="53177" y2="39537"/>
                        <a14:backgroundMark x1="53177" y1="39537" x2="53125" y2="39537"/>
                        <a14:backgroundMark x1="53542" y1="31944" x2="53281" y2="29444"/>
                        <a14:backgroundMark x1="53854" y1="29630" x2="52969" y2="24352"/>
                        <a14:backgroundMark x1="54323" y1="29907" x2="52292" y2="30741"/>
                        <a14:backgroundMark x1="53854" y1="28889" x2="52031" y2="28611"/>
                        <a14:backgroundMark x1="53594" y1="29907" x2="53698" y2="29907"/>
                        <a14:backgroundMark x1="53542" y1="32963" x2="53438" y2="30278"/>
                        <a14:backgroundMark x1="53698" y1="34722" x2="53698" y2="29167"/>
                        <a14:backgroundMark x1="53281" y1="33426" x2="52760" y2="26852"/>
                        <a14:backgroundMark x1="52760" y1="24444" x2="53698" y2="31019"/>
                        <a14:backgroundMark x1="54427" y1="33519" x2="52500" y2="26852"/>
                        <a14:backgroundMark x1="52500" y1="26852" x2="52292" y2="26852"/>
                        <a14:backgroundMark x1="33750" y1="86111" x2="46927" y2="90370"/>
                        <a14:backgroundMark x1="46927" y1="90370" x2="47083" y2="90741"/>
                        <a14:backgroundMark x1="24531" y1="81852" x2="41042" y2="85926"/>
                        <a14:backgroundMark x1="47760" y1="77685" x2="52083" y2="77593"/>
                        <a14:backgroundMark x1="52083" y1="77593" x2="71458" y2="80648"/>
                        <a14:backgroundMark x1="71458" y1="80648" x2="79375" y2="78704"/>
                        <a14:backgroundMark x1="79375" y1="78704" x2="83438" y2="81759"/>
                        <a14:backgroundMark x1="18802" y1="81204" x2="24740" y2="80556"/>
                        <a14:backgroundMark x1="24740" y1="80556" x2="24792" y2="80556"/>
                        <a14:backgroundMark x1="16458" y1="81204" x2="20104" y2="81481"/>
                      </a14:backgroundRemoval>
                    </a14:imgEffect>
                  </a14:imgLayer>
                </a14:imgProps>
              </a:ext>
            </a:extLst>
          </a:blip>
          <a:srcRect t="27122"/>
          <a:stretch/>
        </p:blipFill>
        <p:spPr>
          <a:xfrm>
            <a:off x="-40774" y="1886044"/>
            <a:ext cx="12392944" cy="5080362"/>
          </a:xfrm>
          <a:prstGeom prst="rect">
            <a:avLst/>
          </a:prstGeom>
        </p:spPr>
      </p:pic>
      <p:sp>
        <p:nvSpPr>
          <p:cNvPr id="35" name="Sprechblase: rechteckig mit abgerundeten Ecken 34">
            <a:extLst>
              <a:ext uri="{FF2B5EF4-FFF2-40B4-BE49-F238E27FC236}">
                <a16:creationId xmlns:a16="http://schemas.microsoft.com/office/drawing/2014/main" id="{1D6F89F3-0197-BF4C-5C78-98805CD46CA9}"/>
              </a:ext>
            </a:extLst>
          </p:cNvPr>
          <p:cNvSpPr/>
          <p:nvPr/>
        </p:nvSpPr>
        <p:spPr>
          <a:xfrm>
            <a:off x="101635" y="3067021"/>
            <a:ext cx="7944878" cy="2824703"/>
          </a:xfrm>
          <a:prstGeom prst="wedgeRoundRectCallout">
            <a:avLst>
              <a:gd name="adj1" fmla="val 63808"/>
              <a:gd name="adj2" fmla="val 9286"/>
              <a:gd name="adj3" fmla="val 16667"/>
            </a:avLst>
          </a:prstGeom>
          <a:solidFill>
            <a:srgbClr val="94A2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de-CH" b="1" dirty="0">
                <a:solidFill>
                  <a:schemeClr val="tx1"/>
                </a:solidFill>
              </a:rPr>
              <a:t>Erstelle einen Comic mit mindestens 4 Bildern und der Kernaussage zu deiner Geschichte.</a:t>
            </a:r>
          </a:p>
          <a:p>
            <a:pPr marL="355600" lvl="1" indent="-342900">
              <a:buFont typeface="Wingdings" panose="05000000000000000000" pitchFamily="2" charset="2"/>
              <a:buChar char="o"/>
            </a:pPr>
            <a:r>
              <a:rPr lang="de-CH" dirty="0">
                <a:solidFill>
                  <a:schemeClr val="tx1"/>
                </a:solidFill>
                <a:sym typeface="Wingdings" panose="05000000000000000000" pitchFamily="2" charset="2"/>
              </a:rPr>
              <a:t>Entscheide dich für einen Hintergrund, der zu deinen Tieren passt.  Lösche die anderen Folien. </a:t>
            </a:r>
          </a:p>
          <a:p>
            <a:pPr marL="355600" lvl="1" indent="-342900">
              <a:buFont typeface="Wingdings" panose="05000000000000000000" pitchFamily="2" charset="2"/>
              <a:buChar char="o"/>
            </a:pPr>
            <a:r>
              <a:rPr lang="de-CH" dirty="0">
                <a:solidFill>
                  <a:schemeClr val="tx1"/>
                </a:solidFill>
                <a:sym typeface="Wingdings" panose="05000000000000000000" pitchFamily="2" charset="2"/>
              </a:rPr>
              <a:t>Ziehe deine Tiere ins Bild, stelle sie frei und ordne sie an. (1.2-2.3)</a:t>
            </a:r>
          </a:p>
          <a:p>
            <a:pPr marL="355600" lvl="1" indent="-342900">
              <a:buFont typeface="Wingdings" panose="05000000000000000000" pitchFamily="2" charset="2"/>
              <a:buChar char="o"/>
            </a:pPr>
            <a:r>
              <a:rPr lang="de-CH" dirty="0">
                <a:solidFill>
                  <a:schemeClr val="tx1"/>
                </a:solidFill>
                <a:sym typeface="Wingdings" panose="05000000000000000000" pitchFamily="2" charset="2"/>
              </a:rPr>
              <a:t>Gestalte ein Bild und füge Sprechblasen hinzu. </a:t>
            </a:r>
          </a:p>
          <a:p>
            <a:pPr marL="355600" lvl="1" indent="-342900">
              <a:buFont typeface="Wingdings" panose="05000000000000000000" pitchFamily="2" charset="2"/>
              <a:buChar char="o"/>
            </a:pPr>
            <a:r>
              <a:rPr lang="de-CH" dirty="0">
                <a:solidFill>
                  <a:schemeClr val="tx1"/>
                </a:solidFill>
                <a:sym typeface="Wingdings" panose="05000000000000000000" pitchFamily="2" charset="2"/>
              </a:rPr>
              <a:t>Dupliziere die Folie, verändere und passe den Text an. </a:t>
            </a:r>
          </a:p>
          <a:p>
            <a:pPr marL="355600" lvl="1" indent="-342900">
              <a:buFont typeface="Wingdings" panose="05000000000000000000" pitchFamily="2" charset="2"/>
              <a:buChar char="o"/>
            </a:pPr>
            <a:r>
              <a:rPr lang="de-CH" dirty="0">
                <a:solidFill>
                  <a:schemeClr val="tx1"/>
                </a:solidFill>
                <a:sym typeface="Wingdings" panose="05000000000000000000" pitchFamily="2" charset="2"/>
              </a:rPr>
              <a:t>Drucke deinen Comic als mit 4 Bildern auf einer Seite. (4.2)</a:t>
            </a:r>
            <a:endParaRPr lang="de-CH" dirty="0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19DD1CD9-2F54-D1C7-6843-EE7446ED2AF9}"/>
              </a:ext>
            </a:extLst>
          </p:cNvPr>
          <p:cNvSpPr/>
          <p:nvPr/>
        </p:nvSpPr>
        <p:spPr>
          <a:xfrm>
            <a:off x="-99709" y="-44269"/>
            <a:ext cx="12631384" cy="3465385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¨¨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7E85E73-0693-EF3D-B565-1512DECC19EB}"/>
              </a:ext>
            </a:extLst>
          </p:cNvPr>
          <p:cNvSpPr txBox="1"/>
          <p:nvPr/>
        </p:nvSpPr>
        <p:spPr>
          <a:xfrm>
            <a:off x="101635" y="114330"/>
            <a:ext cx="11835244" cy="30162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CH" sz="9500" b="1" dirty="0">
                <a:ln w="38100">
                  <a:solidFill>
                    <a:schemeClr val="tx1"/>
                  </a:solidFill>
                </a:ln>
                <a:gradFill>
                  <a:gsLst>
                    <a:gs pos="0">
                      <a:srgbClr val="FF33CC"/>
                    </a:gs>
                    <a:gs pos="6000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path path="circle">
                    <a:fillToRect t="100000" r="100000"/>
                  </a:path>
                </a:gradFill>
                <a:latin typeface="Jumble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Unglaubliche Tiergeschichten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242543A2-0ED2-AFAA-BEDB-42D14ED4301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383" b="94715" l="5308" r="45754">
                        <a14:foregroundMark x1="22081" y1="53488" x2="22081" y2="53488"/>
                        <a14:foregroundMark x1="29193" y1="94503" x2="29193" y2="94503"/>
                        <a14:foregroundMark x1="45754" y1="75476" x2="45754" y2="75476"/>
                        <a14:foregroundMark x1="5732" y1="67336" x2="5732" y2="67336"/>
                        <a14:foregroundMark x1="27282" y1="94397" x2="27282" y2="94397"/>
                        <a14:foregroundMark x1="27389" y1="93975" x2="27389" y2="93975"/>
                        <a14:foregroundMark x1="26964" y1="94397" x2="26964" y2="94397"/>
                        <a14:foregroundMark x1="26645" y1="94503" x2="26645" y2="94503"/>
                        <a14:foregroundMark x1="26645" y1="94715" x2="27813" y2="94080"/>
                        <a14:foregroundMark x1="17941" y1="93658" x2="17941" y2="93658"/>
                        <a14:backgroundMark x1="32803" y1="92918" x2="32803" y2="92918"/>
                      </a14:backgroundRemoval>
                    </a14:imgEffect>
                  </a14:imgLayer>
                </a14:imgProps>
              </a:ext>
            </a:extLst>
          </a:blip>
          <a:srcRect l="1535" t="49998" r="54172" b="2746"/>
          <a:stretch/>
        </p:blipFill>
        <p:spPr>
          <a:xfrm>
            <a:off x="8353136" y="2657013"/>
            <a:ext cx="4178539" cy="4476979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C85B543E-7AA0-863B-BD75-A87A75654C8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1019" b="96667" l="3542" r="99479">
                        <a14:foregroundMark x1="93229" y1="91852" x2="87917" y2="92778"/>
                        <a14:foregroundMark x1="87917" y1="92778" x2="87604" y2="95648"/>
                        <a14:foregroundMark x1="97865" y1="95926" x2="89479" y2="95926"/>
                        <a14:foregroundMark x1="98333" y1="92315" x2="90833" y2="89444"/>
                        <a14:foregroundMark x1="90833" y1="89444" x2="90833" y2="89444"/>
                        <a14:foregroundMark x1="91719" y1="84074" x2="90990" y2="88796"/>
                        <a14:foregroundMark x1="88490" y1="82315" x2="90833" y2="89907"/>
                        <a14:foregroundMark x1="90833" y1="89907" x2="90833" y2="89907"/>
                        <a14:foregroundMark x1="88594" y1="77407" x2="89583" y2="82315"/>
                        <a14:foregroundMark x1="84948" y1="77222" x2="85208" y2="78796"/>
                        <a14:foregroundMark x1="98490" y1="81667" x2="99479" y2="85000"/>
                        <a14:foregroundMark x1="72552" y1="93704" x2="72552" y2="93704"/>
                        <a14:foregroundMark x1="80729" y1="80370" x2="80729" y2="80370"/>
                        <a14:foregroundMark x1="85052" y1="75926" x2="85052" y2="75926"/>
                        <a14:foregroundMark x1="88229" y1="76574" x2="88229" y2="76574"/>
                        <a14:backgroundMark x1="76458" y1="80370" x2="67448" y2="73426"/>
                        <a14:backgroundMark x1="86771" y1="79537" x2="86771" y2="79537"/>
                      </a14:backgroundRemoval>
                    </a14:imgEffect>
                  </a14:imgLayer>
                </a14:imgProps>
              </a:ext>
            </a:extLst>
          </a:blip>
          <a:srcRect l="64248" t="70991" r="-121" b="-2991"/>
          <a:stretch/>
        </p:blipFill>
        <p:spPr>
          <a:xfrm>
            <a:off x="8034714" y="4939571"/>
            <a:ext cx="4373585" cy="2194560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C55552B1-3478-4377-CFCF-F9EB4566699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57" b="43937" l="5017" r="45569">
                        <a14:foregroundMark x1="31355" y1="17663" x2="37625" y2="15026"/>
                        <a14:foregroundMark x1="37625" y1="15026" x2="38127" y2="15114"/>
                        <a14:foregroundMark x1="45234" y1="15905" x2="45234" y2="15905"/>
                        <a14:foregroundMark x1="45652" y1="17135" x2="45652" y2="17135"/>
                        <a14:foregroundMark x1="25334" y1="43937" x2="25334" y2="43937"/>
                        <a14:foregroundMark x1="36037" y1="10457" x2="36037" y2="10457"/>
                      </a14:backgroundRemoval>
                    </a14:imgEffect>
                  </a14:imgLayer>
                </a14:imgProps>
              </a:ext>
            </a:extLst>
          </a:blip>
          <a:srcRect l="29739" r="49753" b="51346"/>
          <a:stretch/>
        </p:blipFill>
        <p:spPr>
          <a:xfrm flipH="1">
            <a:off x="8774099" y="-772705"/>
            <a:ext cx="3757576" cy="8481865"/>
          </a:xfrm>
          <a:prstGeom prst="rect">
            <a:avLst/>
          </a:prstGeom>
        </p:spPr>
      </p:pic>
      <p:sp>
        <p:nvSpPr>
          <p:cNvPr id="44" name="Sprechblase: rechteckig mit abgerundeten Ecken 43">
            <a:extLst>
              <a:ext uri="{FF2B5EF4-FFF2-40B4-BE49-F238E27FC236}">
                <a16:creationId xmlns:a16="http://schemas.microsoft.com/office/drawing/2014/main" id="{2E01D3A7-7F96-D4F2-BF25-57B4C2EDF70A}"/>
              </a:ext>
            </a:extLst>
          </p:cNvPr>
          <p:cNvSpPr/>
          <p:nvPr/>
        </p:nvSpPr>
        <p:spPr>
          <a:xfrm>
            <a:off x="1912721" y="6004479"/>
            <a:ext cx="7604787" cy="809612"/>
          </a:xfrm>
          <a:prstGeom prst="wedgeRoundRectCallout">
            <a:avLst>
              <a:gd name="adj1" fmla="val 59875"/>
              <a:gd name="adj2" fmla="val -267408"/>
              <a:gd name="adj3" fmla="val 16667"/>
            </a:avLst>
          </a:prstGeom>
          <a:solidFill>
            <a:srgbClr val="9AA4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807720" lvl="1"/>
            <a:r>
              <a:rPr lang="de-CH" dirty="0">
                <a:solidFill>
                  <a:schemeClr val="tx1"/>
                </a:solidFill>
              </a:rPr>
              <a:t>Schaffst du es, mit Morphen-Übergängen und Animationen, eine spektakuläre Slide-Show zu gestalten?</a:t>
            </a:r>
            <a:endParaRPr lang="de-CH" dirty="0">
              <a:solidFill>
                <a:schemeClr val="tx1"/>
              </a:solidFill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39" name="Grafik 38" descr="Krone mit einfarbiger Füllung">
            <a:extLst>
              <a:ext uri="{FF2B5EF4-FFF2-40B4-BE49-F238E27FC236}">
                <a16:creationId xmlns:a16="http://schemas.microsoft.com/office/drawing/2014/main" id="{8A6B2DEC-BD6D-F3BE-A83D-560AD588C2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223360" y="6125865"/>
            <a:ext cx="566840" cy="56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675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CBDBF5EC-B0DD-0D8E-08A1-D6FA7039D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BF3DBE4-6D44-C73A-47EC-B4E5DD9E7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F8422D17-ED1E-E2A2-458A-D77807BE09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33426" y="7079160"/>
            <a:ext cx="1262587" cy="1260000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9BFE5113-4754-34ED-9D8B-5298A26D58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5311" y="7079160"/>
            <a:ext cx="1262587" cy="1260000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F6090991-DF51-4186-37D0-02D27EE9A7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0920" y="7079160"/>
            <a:ext cx="1315689" cy="1260000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552D0C97-50FC-9024-4FA4-DE323A4761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9721" y="7079160"/>
            <a:ext cx="1223564" cy="1260000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47FA9A9D-F227-DCAF-D402-49CB0D426F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3239" y="7079160"/>
            <a:ext cx="1015014" cy="1260000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B3952E21-F3B5-56C6-35E8-7288BBEF2FB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8413" y="7079160"/>
            <a:ext cx="1367574" cy="1260000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62CB4B28-49AB-3EF1-3CFC-266BBB1F938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35"/>
          <a:stretch/>
        </p:blipFill>
        <p:spPr>
          <a:xfrm>
            <a:off x="8046513" y="7079160"/>
            <a:ext cx="1283277" cy="12600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AB8A6D68-B171-B458-E343-98F83925AD3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88273" y="7079160"/>
            <a:ext cx="1227491" cy="1260000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8B6C14B5-C14F-C766-DA8F-71C99A096CF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66276" y="7079160"/>
            <a:ext cx="1284950" cy="1260000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4041A039-7831-48D0-F16F-FF1A41B466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09953" y="7079160"/>
            <a:ext cx="1265781" cy="1260000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303F228E-0644-E70A-5660-B6C80ADC681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68841" y="5374581"/>
            <a:ext cx="1232626" cy="1260000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D64C0FAE-0B29-868E-4A35-4E542ECFC3C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10" b="-3487"/>
          <a:stretch/>
        </p:blipFill>
        <p:spPr>
          <a:xfrm>
            <a:off x="-1763768" y="3670000"/>
            <a:ext cx="1315689" cy="1260000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04B47A22-C6AF-10F2-D218-ED8C8EC89E9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942"/>
          <a:stretch/>
        </p:blipFill>
        <p:spPr>
          <a:xfrm>
            <a:off x="-1668841" y="1965419"/>
            <a:ext cx="1232626" cy="1260000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0FFF9AEA-3651-6C99-CE6E-19AB3A34CD7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81268" y="260838"/>
            <a:ext cx="1315259" cy="1260000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4F9B6B4E-7892-28C7-C77F-B2588643CC8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105"/>
          <a:stretch/>
        </p:blipFill>
        <p:spPr>
          <a:xfrm>
            <a:off x="-1652765" y="-1443743"/>
            <a:ext cx="1385415" cy="1260000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798E8128-E4DF-5A52-F984-00EBE98AF2A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226" b="-50"/>
          <a:stretch/>
        </p:blipFill>
        <p:spPr>
          <a:xfrm>
            <a:off x="-38780" y="-1470592"/>
            <a:ext cx="1376325" cy="1260000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D008C257-EF28-CD7E-99C7-DF72AF58CDA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58"/>
          <a:stretch/>
        </p:blipFill>
        <p:spPr>
          <a:xfrm>
            <a:off x="1564816" y="-1470592"/>
            <a:ext cx="1367574" cy="1260000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402F9EFA-B891-C52C-EB20-693FC4DA06F9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947"/>
          <a:stretch/>
        </p:blipFill>
        <p:spPr>
          <a:xfrm>
            <a:off x="3158411" y="-1470592"/>
            <a:ext cx="1367574" cy="1260000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1D8B9FAB-67EC-7D50-E790-EAD32933FC6A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000"/>
          <a:stretch/>
        </p:blipFill>
        <p:spPr>
          <a:xfrm>
            <a:off x="4752006" y="-1470592"/>
            <a:ext cx="1367574" cy="1260000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8945A3D2-131A-71C7-A3AC-C7EB32A4CF87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5601" y="-1470592"/>
            <a:ext cx="1283277" cy="1260000"/>
          </a:xfrm>
          <a:prstGeom prst="rect">
            <a:avLst/>
          </a:prstGeom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C192AB19-F14F-6EE0-B48F-8B690D2C2BB8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2856" y="-1470592"/>
            <a:ext cx="1283277" cy="1260000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270F1690-B290-9EF5-A799-213BBE7C4036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75"/>
          <a:stretch/>
        </p:blipFill>
        <p:spPr>
          <a:xfrm>
            <a:off x="9340111" y="-1470592"/>
            <a:ext cx="1283277" cy="1260000"/>
          </a:xfrm>
          <a:prstGeom prst="rect">
            <a:avLst/>
          </a:prstGeom>
        </p:spPr>
      </p:pic>
      <p:pic>
        <p:nvPicPr>
          <p:cNvPr id="56" name="Grafik 55">
            <a:extLst>
              <a:ext uri="{FF2B5EF4-FFF2-40B4-BE49-F238E27FC236}">
                <a16:creationId xmlns:a16="http://schemas.microsoft.com/office/drawing/2014/main" id="{B62B649F-A517-F0A9-F935-650A0BAC06DF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37365" y="-1443744"/>
            <a:ext cx="1223564" cy="1233151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A559990E-D6ED-89BC-91D5-40A9480213B5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66377" y="-1470592"/>
            <a:ext cx="1223564" cy="1260000"/>
          </a:xfrm>
          <a:prstGeom prst="rect">
            <a:avLst/>
          </a:prstGeom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8686F9F0-D020-1C7A-56CC-27FF18A36637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52170" y="-23562"/>
            <a:ext cx="1223564" cy="1260000"/>
          </a:xfrm>
          <a:prstGeom prst="rect">
            <a:avLst/>
          </a:prstGeom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7FFC9742-D5CB-AD68-CA7D-34997C6B28CC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96" b="-387"/>
          <a:stretch/>
        </p:blipFill>
        <p:spPr>
          <a:xfrm>
            <a:off x="12352170" y="2773992"/>
            <a:ext cx="1227491" cy="1260000"/>
          </a:xfrm>
          <a:prstGeom prst="rect">
            <a:avLst/>
          </a:prstGeom>
        </p:spPr>
      </p:pic>
      <p:pic>
        <p:nvPicPr>
          <p:cNvPr id="60" name="Grafik 59">
            <a:extLst>
              <a:ext uri="{FF2B5EF4-FFF2-40B4-BE49-F238E27FC236}">
                <a16:creationId xmlns:a16="http://schemas.microsoft.com/office/drawing/2014/main" id="{562A259B-339B-0442-DC5F-715320FC8971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52170" y="4172769"/>
            <a:ext cx="1227491" cy="1260000"/>
          </a:xfrm>
          <a:prstGeom prst="rect">
            <a:avLst/>
          </a:prstGeom>
        </p:spPr>
      </p:pic>
      <p:pic>
        <p:nvPicPr>
          <p:cNvPr id="61" name="Grafik 60">
            <a:extLst>
              <a:ext uri="{FF2B5EF4-FFF2-40B4-BE49-F238E27FC236}">
                <a16:creationId xmlns:a16="http://schemas.microsoft.com/office/drawing/2014/main" id="{EB4A0179-D34A-B6A8-6016-1498D788AAA7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6"/>
          <a:stretch/>
        </p:blipFill>
        <p:spPr>
          <a:xfrm>
            <a:off x="12352170" y="5571546"/>
            <a:ext cx="1227491" cy="1260000"/>
          </a:xfrm>
          <a:prstGeom prst="rect">
            <a:avLst/>
          </a:prstGeom>
        </p:spPr>
      </p:pic>
      <p:pic>
        <p:nvPicPr>
          <p:cNvPr id="62" name="Grafik 61">
            <a:extLst>
              <a:ext uri="{FF2B5EF4-FFF2-40B4-BE49-F238E27FC236}">
                <a16:creationId xmlns:a16="http://schemas.microsoft.com/office/drawing/2014/main" id="{8DBF6BCE-8AE4-7A54-2C31-CD01F753A4CD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52170" y="1375215"/>
            <a:ext cx="1304955" cy="1260000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7EC8DABF-FB98-54D2-0F80-E01B42CE3881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173171" y="7079160"/>
            <a:ext cx="1121853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632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fik 33">
            <a:extLst>
              <a:ext uri="{FF2B5EF4-FFF2-40B4-BE49-F238E27FC236}">
                <a16:creationId xmlns:a16="http://schemas.microsoft.com/office/drawing/2014/main" id="{79822010-39E0-9C8C-F622-5392F3AA2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17247443-4190-222E-E9EC-3EBC226F6B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33426" y="7079160"/>
            <a:ext cx="1262587" cy="1260000"/>
          </a:xfrm>
          <a:prstGeom prst="rect">
            <a:avLst/>
          </a:prstGeom>
        </p:spPr>
      </p:pic>
      <p:pic>
        <p:nvPicPr>
          <p:cNvPr id="66" name="Grafik 65">
            <a:extLst>
              <a:ext uri="{FF2B5EF4-FFF2-40B4-BE49-F238E27FC236}">
                <a16:creationId xmlns:a16="http://schemas.microsoft.com/office/drawing/2014/main" id="{79CC8A78-34DB-E3B8-B29B-A407A4F647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5311" y="7079160"/>
            <a:ext cx="1262587" cy="1260000"/>
          </a:xfrm>
          <a:prstGeom prst="rect">
            <a:avLst/>
          </a:prstGeom>
        </p:spPr>
      </p:pic>
      <p:pic>
        <p:nvPicPr>
          <p:cNvPr id="67" name="Grafik 66">
            <a:extLst>
              <a:ext uri="{FF2B5EF4-FFF2-40B4-BE49-F238E27FC236}">
                <a16:creationId xmlns:a16="http://schemas.microsoft.com/office/drawing/2014/main" id="{ACCC9A4D-F45D-B37E-6A86-7D78682439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0920" y="7079160"/>
            <a:ext cx="1315689" cy="1260000"/>
          </a:xfrm>
          <a:prstGeom prst="rect">
            <a:avLst/>
          </a:prstGeom>
        </p:spPr>
      </p:pic>
      <p:pic>
        <p:nvPicPr>
          <p:cNvPr id="68" name="Grafik 67">
            <a:extLst>
              <a:ext uri="{FF2B5EF4-FFF2-40B4-BE49-F238E27FC236}">
                <a16:creationId xmlns:a16="http://schemas.microsoft.com/office/drawing/2014/main" id="{010329A6-1082-3007-B21A-243DA801552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9721" y="7079160"/>
            <a:ext cx="1223564" cy="1260000"/>
          </a:xfrm>
          <a:prstGeom prst="rect">
            <a:avLst/>
          </a:prstGeom>
        </p:spPr>
      </p:pic>
      <p:pic>
        <p:nvPicPr>
          <p:cNvPr id="69" name="Grafik 68">
            <a:extLst>
              <a:ext uri="{FF2B5EF4-FFF2-40B4-BE49-F238E27FC236}">
                <a16:creationId xmlns:a16="http://schemas.microsoft.com/office/drawing/2014/main" id="{D2CE878A-C470-3676-3539-37D82F3DAE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3239" y="7079160"/>
            <a:ext cx="1015014" cy="1260000"/>
          </a:xfrm>
          <a:prstGeom prst="rect">
            <a:avLst/>
          </a:prstGeom>
        </p:spPr>
      </p:pic>
      <p:pic>
        <p:nvPicPr>
          <p:cNvPr id="70" name="Grafik 69">
            <a:extLst>
              <a:ext uri="{FF2B5EF4-FFF2-40B4-BE49-F238E27FC236}">
                <a16:creationId xmlns:a16="http://schemas.microsoft.com/office/drawing/2014/main" id="{97C8C587-6500-12C1-93CB-30A45DC7CF5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8413" y="7079160"/>
            <a:ext cx="1367574" cy="1260000"/>
          </a:xfrm>
          <a:prstGeom prst="rect">
            <a:avLst/>
          </a:prstGeom>
        </p:spPr>
      </p:pic>
      <p:pic>
        <p:nvPicPr>
          <p:cNvPr id="71" name="Grafik 70">
            <a:extLst>
              <a:ext uri="{FF2B5EF4-FFF2-40B4-BE49-F238E27FC236}">
                <a16:creationId xmlns:a16="http://schemas.microsoft.com/office/drawing/2014/main" id="{9B9F39F4-29F3-1039-DDAC-4A7B7B7C155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35"/>
          <a:stretch/>
        </p:blipFill>
        <p:spPr>
          <a:xfrm>
            <a:off x="8046513" y="7079160"/>
            <a:ext cx="1283277" cy="1260000"/>
          </a:xfrm>
          <a:prstGeom prst="rect">
            <a:avLst/>
          </a:prstGeom>
        </p:spPr>
      </p:pic>
      <p:pic>
        <p:nvPicPr>
          <p:cNvPr id="72" name="Grafik 71">
            <a:extLst>
              <a:ext uri="{FF2B5EF4-FFF2-40B4-BE49-F238E27FC236}">
                <a16:creationId xmlns:a16="http://schemas.microsoft.com/office/drawing/2014/main" id="{F802C0BF-150E-DCCC-33FB-05AF5237360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88273" y="7079160"/>
            <a:ext cx="1227491" cy="1260000"/>
          </a:xfrm>
          <a:prstGeom prst="rect">
            <a:avLst/>
          </a:prstGeom>
        </p:spPr>
      </p:pic>
      <p:pic>
        <p:nvPicPr>
          <p:cNvPr id="73" name="Grafik 72">
            <a:extLst>
              <a:ext uri="{FF2B5EF4-FFF2-40B4-BE49-F238E27FC236}">
                <a16:creationId xmlns:a16="http://schemas.microsoft.com/office/drawing/2014/main" id="{B998A65F-99F5-6CE2-0833-23BE434516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66276" y="7079160"/>
            <a:ext cx="1284950" cy="1260000"/>
          </a:xfrm>
          <a:prstGeom prst="rect">
            <a:avLst/>
          </a:prstGeom>
        </p:spPr>
      </p:pic>
      <p:pic>
        <p:nvPicPr>
          <p:cNvPr id="74" name="Grafik 73">
            <a:extLst>
              <a:ext uri="{FF2B5EF4-FFF2-40B4-BE49-F238E27FC236}">
                <a16:creationId xmlns:a16="http://schemas.microsoft.com/office/drawing/2014/main" id="{CB11ED1C-28C3-30A4-2B73-61B1E8C3B4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09953" y="7079160"/>
            <a:ext cx="1265781" cy="1260000"/>
          </a:xfrm>
          <a:prstGeom prst="rect">
            <a:avLst/>
          </a:prstGeom>
        </p:spPr>
      </p:pic>
      <p:pic>
        <p:nvPicPr>
          <p:cNvPr id="75" name="Grafik 74">
            <a:extLst>
              <a:ext uri="{FF2B5EF4-FFF2-40B4-BE49-F238E27FC236}">
                <a16:creationId xmlns:a16="http://schemas.microsoft.com/office/drawing/2014/main" id="{CF612134-0D61-348C-6A5E-62EF55B9D8F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68841" y="5374581"/>
            <a:ext cx="1232626" cy="1260000"/>
          </a:xfrm>
          <a:prstGeom prst="rect">
            <a:avLst/>
          </a:prstGeom>
        </p:spPr>
      </p:pic>
      <p:pic>
        <p:nvPicPr>
          <p:cNvPr id="76" name="Grafik 75">
            <a:extLst>
              <a:ext uri="{FF2B5EF4-FFF2-40B4-BE49-F238E27FC236}">
                <a16:creationId xmlns:a16="http://schemas.microsoft.com/office/drawing/2014/main" id="{FD7E124E-7DAE-1226-6289-7EB0A160DB5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10" b="-3487"/>
          <a:stretch/>
        </p:blipFill>
        <p:spPr>
          <a:xfrm>
            <a:off x="-1763768" y="3670000"/>
            <a:ext cx="1315689" cy="1260000"/>
          </a:xfrm>
          <a:prstGeom prst="rect">
            <a:avLst/>
          </a:prstGeom>
        </p:spPr>
      </p:pic>
      <p:pic>
        <p:nvPicPr>
          <p:cNvPr id="77" name="Grafik 76">
            <a:extLst>
              <a:ext uri="{FF2B5EF4-FFF2-40B4-BE49-F238E27FC236}">
                <a16:creationId xmlns:a16="http://schemas.microsoft.com/office/drawing/2014/main" id="{19647E06-8822-DF02-F4C1-226DA182F33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942"/>
          <a:stretch/>
        </p:blipFill>
        <p:spPr>
          <a:xfrm>
            <a:off x="-1668841" y="1965419"/>
            <a:ext cx="1232626" cy="1260000"/>
          </a:xfrm>
          <a:prstGeom prst="rect">
            <a:avLst/>
          </a:prstGeom>
        </p:spPr>
      </p:pic>
      <p:pic>
        <p:nvPicPr>
          <p:cNvPr id="78" name="Grafik 77">
            <a:extLst>
              <a:ext uri="{FF2B5EF4-FFF2-40B4-BE49-F238E27FC236}">
                <a16:creationId xmlns:a16="http://schemas.microsoft.com/office/drawing/2014/main" id="{0EC843BB-1E21-6B69-2A33-76CD0F243D7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81268" y="260838"/>
            <a:ext cx="1315259" cy="1260000"/>
          </a:xfrm>
          <a:prstGeom prst="rect">
            <a:avLst/>
          </a:prstGeom>
        </p:spPr>
      </p:pic>
      <p:pic>
        <p:nvPicPr>
          <p:cNvPr id="79" name="Grafik 78">
            <a:extLst>
              <a:ext uri="{FF2B5EF4-FFF2-40B4-BE49-F238E27FC236}">
                <a16:creationId xmlns:a16="http://schemas.microsoft.com/office/drawing/2014/main" id="{4D631926-8FED-7080-6E72-891EACA1690B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105"/>
          <a:stretch/>
        </p:blipFill>
        <p:spPr>
          <a:xfrm>
            <a:off x="-1652765" y="-1443743"/>
            <a:ext cx="1385415" cy="1260000"/>
          </a:xfrm>
          <a:prstGeom prst="rect">
            <a:avLst/>
          </a:prstGeom>
        </p:spPr>
      </p:pic>
      <p:pic>
        <p:nvPicPr>
          <p:cNvPr id="80" name="Grafik 79">
            <a:extLst>
              <a:ext uri="{FF2B5EF4-FFF2-40B4-BE49-F238E27FC236}">
                <a16:creationId xmlns:a16="http://schemas.microsoft.com/office/drawing/2014/main" id="{EFFB4776-D30E-2CCB-D777-36FADD59F14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226" b="-50"/>
          <a:stretch/>
        </p:blipFill>
        <p:spPr>
          <a:xfrm>
            <a:off x="-38780" y="-1470592"/>
            <a:ext cx="1376325" cy="1260000"/>
          </a:xfrm>
          <a:prstGeom prst="rect">
            <a:avLst/>
          </a:prstGeom>
        </p:spPr>
      </p:pic>
      <p:pic>
        <p:nvPicPr>
          <p:cNvPr id="81" name="Grafik 80">
            <a:extLst>
              <a:ext uri="{FF2B5EF4-FFF2-40B4-BE49-F238E27FC236}">
                <a16:creationId xmlns:a16="http://schemas.microsoft.com/office/drawing/2014/main" id="{509A1784-7A27-12A7-5628-F81C08EC0249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58"/>
          <a:stretch/>
        </p:blipFill>
        <p:spPr>
          <a:xfrm>
            <a:off x="1564816" y="-1470592"/>
            <a:ext cx="1367574" cy="1260000"/>
          </a:xfrm>
          <a:prstGeom prst="rect">
            <a:avLst/>
          </a:prstGeom>
        </p:spPr>
      </p:pic>
      <p:pic>
        <p:nvPicPr>
          <p:cNvPr id="82" name="Grafik 81">
            <a:extLst>
              <a:ext uri="{FF2B5EF4-FFF2-40B4-BE49-F238E27FC236}">
                <a16:creationId xmlns:a16="http://schemas.microsoft.com/office/drawing/2014/main" id="{6AC705AE-DA3E-6458-2DDE-2E350E6E0666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947"/>
          <a:stretch/>
        </p:blipFill>
        <p:spPr>
          <a:xfrm>
            <a:off x="3158411" y="-1470592"/>
            <a:ext cx="1367574" cy="1260000"/>
          </a:xfrm>
          <a:prstGeom prst="rect">
            <a:avLst/>
          </a:prstGeom>
        </p:spPr>
      </p:pic>
      <p:pic>
        <p:nvPicPr>
          <p:cNvPr id="83" name="Grafik 82">
            <a:extLst>
              <a:ext uri="{FF2B5EF4-FFF2-40B4-BE49-F238E27FC236}">
                <a16:creationId xmlns:a16="http://schemas.microsoft.com/office/drawing/2014/main" id="{4FF31891-9928-CE65-4F57-2A66DCB05AEE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000"/>
          <a:stretch/>
        </p:blipFill>
        <p:spPr>
          <a:xfrm>
            <a:off x="4752006" y="-1470592"/>
            <a:ext cx="1367574" cy="1260000"/>
          </a:xfrm>
          <a:prstGeom prst="rect">
            <a:avLst/>
          </a:prstGeom>
        </p:spPr>
      </p:pic>
      <p:pic>
        <p:nvPicPr>
          <p:cNvPr id="84" name="Grafik 83">
            <a:extLst>
              <a:ext uri="{FF2B5EF4-FFF2-40B4-BE49-F238E27FC236}">
                <a16:creationId xmlns:a16="http://schemas.microsoft.com/office/drawing/2014/main" id="{5FB08C65-19E2-2099-59AE-601F74936323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5601" y="-1470592"/>
            <a:ext cx="1283277" cy="1260000"/>
          </a:xfrm>
          <a:prstGeom prst="rect">
            <a:avLst/>
          </a:prstGeom>
        </p:spPr>
      </p:pic>
      <p:pic>
        <p:nvPicPr>
          <p:cNvPr id="85" name="Grafik 84">
            <a:extLst>
              <a:ext uri="{FF2B5EF4-FFF2-40B4-BE49-F238E27FC236}">
                <a16:creationId xmlns:a16="http://schemas.microsoft.com/office/drawing/2014/main" id="{1CB60B63-7804-698E-E2CB-21586C3B843D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2856" y="-1470592"/>
            <a:ext cx="1283277" cy="1260000"/>
          </a:xfrm>
          <a:prstGeom prst="rect">
            <a:avLst/>
          </a:prstGeom>
        </p:spPr>
      </p:pic>
      <p:pic>
        <p:nvPicPr>
          <p:cNvPr id="86" name="Grafik 85">
            <a:extLst>
              <a:ext uri="{FF2B5EF4-FFF2-40B4-BE49-F238E27FC236}">
                <a16:creationId xmlns:a16="http://schemas.microsoft.com/office/drawing/2014/main" id="{68CD14D7-A4C2-C4FA-B5CE-C812DC11C043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75"/>
          <a:stretch/>
        </p:blipFill>
        <p:spPr>
          <a:xfrm>
            <a:off x="9340111" y="-1470592"/>
            <a:ext cx="1283277" cy="1260000"/>
          </a:xfrm>
          <a:prstGeom prst="rect">
            <a:avLst/>
          </a:prstGeom>
        </p:spPr>
      </p:pic>
      <p:pic>
        <p:nvPicPr>
          <p:cNvPr id="87" name="Grafik 86">
            <a:extLst>
              <a:ext uri="{FF2B5EF4-FFF2-40B4-BE49-F238E27FC236}">
                <a16:creationId xmlns:a16="http://schemas.microsoft.com/office/drawing/2014/main" id="{00C98838-89A3-47A4-7A40-95F967FADAA3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37365" y="-1443744"/>
            <a:ext cx="1223564" cy="1233151"/>
          </a:xfrm>
          <a:prstGeom prst="rect">
            <a:avLst/>
          </a:prstGeom>
        </p:spPr>
      </p:pic>
      <p:pic>
        <p:nvPicPr>
          <p:cNvPr id="88" name="Grafik 87">
            <a:extLst>
              <a:ext uri="{FF2B5EF4-FFF2-40B4-BE49-F238E27FC236}">
                <a16:creationId xmlns:a16="http://schemas.microsoft.com/office/drawing/2014/main" id="{56BED1E5-D7B4-6B78-C5B2-7E099C6DE598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66377" y="-1470592"/>
            <a:ext cx="1223564" cy="1260000"/>
          </a:xfrm>
          <a:prstGeom prst="rect">
            <a:avLst/>
          </a:prstGeom>
        </p:spPr>
      </p:pic>
      <p:pic>
        <p:nvPicPr>
          <p:cNvPr id="89" name="Grafik 88">
            <a:extLst>
              <a:ext uri="{FF2B5EF4-FFF2-40B4-BE49-F238E27FC236}">
                <a16:creationId xmlns:a16="http://schemas.microsoft.com/office/drawing/2014/main" id="{4248E352-149B-1977-CC20-5B001BF3C6AA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52170" y="-23562"/>
            <a:ext cx="1223564" cy="1260000"/>
          </a:xfrm>
          <a:prstGeom prst="rect">
            <a:avLst/>
          </a:prstGeom>
        </p:spPr>
      </p:pic>
      <p:pic>
        <p:nvPicPr>
          <p:cNvPr id="90" name="Grafik 89">
            <a:extLst>
              <a:ext uri="{FF2B5EF4-FFF2-40B4-BE49-F238E27FC236}">
                <a16:creationId xmlns:a16="http://schemas.microsoft.com/office/drawing/2014/main" id="{27BB3EB2-D91F-4748-F2EE-F99DCFC3C48E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96" b="-387"/>
          <a:stretch/>
        </p:blipFill>
        <p:spPr>
          <a:xfrm>
            <a:off x="12352170" y="2773992"/>
            <a:ext cx="1227491" cy="1260000"/>
          </a:xfrm>
          <a:prstGeom prst="rect">
            <a:avLst/>
          </a:prstGeom>
        </p:spPr>
      </p:pic>
      <p:pic>
        <p:nvPicPr>
          <p:cNvPr id="91" name="Grafik 90">
            <a:extLst>
              <a:ext uri="{FF2B5EF4-FFF2-40B4-BE49-F238E27FC236}">
                <a16:creationId xmlns:a16="http://schemas.microsoft.com/office/drawing/2014/main" id="{D3122AE3-3C0C-9DC9-90A9-BECBE7543FE3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52170" y="4172769"/>
            <a:ext cx="1227491" cy="1260000"/>
          </a:xfrm>
          <a:prstGeom prst="rect">
            <a:avLst/>
          </a:prstGeom>
        </p:spPr>
      </p:pic>
      <p:pic>
        <p:nvPicPr>
          <p:cNvPr id="92" name="Grafik 91">
            <a:extLst>
              <a:ext uri="{FF2B5EF4-FFF2-40B4-BE49-F238E27FC236}">
                <a16:creationId xmlns:a16="http://schemas.microsoft.com/office/drawing/2014/main" id="{162DCC55-DCED-2C44-086E-D1ABFBF09D3D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6"/>
          <a:stretch/>
        </p:blipFill>
        <p:spPr>
          <a:xfrm>
            <a:off x="12352170" y="5571546"/>
            <a:ext cx="1227491" cy="1260000"/>
          </a:xfrm>
          <a:prstGeom prst="rect">
            <a:avLst/>
          </a:prstGeom>
        </p:spPr>
      </p:pic>
      <p:pic>
        <p:nvPicPr>
          <p:cNvPr id="93" name="Grafik 92">
            <a:extLst>
              <a:ext uri="{FF2B5EF4-FFF2-40B4-BE49-F238E27FC236}">
                <a16:creationId xmlns:a16="http://schemas.microsoft.com/office/drawing/2014/main" id="{FAD2CF81-375D-D1E6-4973-07638BFF6527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52170" y="1375215"/>
            <a:ext cx="1304955" cy="1260000"/>
          </a:xfrm>
          <a:prstGeom prst="rect">
            <a:avLst/>
          </a:prstGeom>
        </p:spPr>
      </p:pic>
      <p:pic>
        <p:nvPicPr>
          <p:cNvPr id="94" name="Grafik 93">
            <a:extLst>
              <a:ext uri="{FF2B5EF4-FFF2-40B4-BE49-F238E27FC236}">
                <a16:creationId xmlns:a16="http://schemas.microsoft.com/office/drawing/2014/main" id="{F0753A18-1215-5024-CA5F-CB9A7486D1E5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173171" y="7079160"/>
            <a:ext cx="1121853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545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7A1B70AE-59DD-4DA0-A3F5-974FB4521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073E6B1-D054-259C-FEE8-F9EFA5FDAF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33426" y="7079160"/>
            <a:ext cx="1262587" cy="1260000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BB13C598-96C3-B92E-CC16-98F0D0727A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5311" y="7079160"/>
            <a:ext cx="1262587" cy="1260000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78564C04-2B19-AEEE-8A57-048A334283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0920" y="7079160"/>
            <a:ext cx="1315689" cy="1260000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BA14915-645B-4027-6EE6-49F04E6359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9721" y="7079160"/>
            <a:ext cx="1223564" cy="1260000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E4A76402-3FEB-B22A-C0AC-33048889CE5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3239" y="7079160"/>
            <a:ext cx="1015014" cy="1260000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DCAA7F0-F2AD-FB9F-7872-45945E92E10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8413" y="7079160"/>
            <a:ext cx="1367574" cy="1260000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2FDFC335-8D15-9F9F-359B-2F842B6A64E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35"/>
          <a:stretch/>
        </p:blipFill>
        <p:spPr>
          <a:xfrm>
            <a:off x="8046513" y="7079160"/>
            <a:ext cx="1283277" cy="1260000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9648B736-9629-3878-E7B6-8C3F6C4A4D5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88273" y="7079160"/>
            <a:ext cx="1227491" cy="12600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8E149B77-EE4B-AC9E-8E22-D237282298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66276" y="7079160"/>
            <a:ext cx="1284950" cy="1260000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197F500B-7212-684D-D72B-C6870EA39A4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09953" y="7079160"/>
            <a:ext cx="1265781" cy="1260000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C1DAAFEB-4566-767F-240F-6FA22788FBC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68841" y="5374581"/>
            <a:ext cx="1232626" cy="1260000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A29E3818-E6AF-2C47-9C9A-926CF0AE7C4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10" b="-3487"/>
          <a:stretch/>
        </p:blipFill>
        <p:spPr>
          <a:xfrm>
            <a:off x="-1763768" y="3670000"/>
            <a:ext cx="1315689" cy="1260000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6D26AB30-CB3F-136A-5234-B40CF87A3BA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942"/>
          <a:stretch/>
        </p:blipFill>
        <p:spPr>
          <a:xfrm>
            <a:off x="-1668841" y="1965419"/>
            <a:ext cx="1232626" cy="1260000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642ED2A7-F1E5-1021-768B-842723ADE74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81268" y="260838"/>
            <a:ext cx="1315259" cy="1260000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4DAA37F4-7408-039B-F235-278CB8F4656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105"/>
          <a:stretch/>
        </p:blipFill>
        <p:spPr>
          <a:xfrm>
            <a:off x="-1652765" y="-1443743"/>
            <a:ext cx="1385415" cy="1260000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22A6CE6A-18EA-28D3-035E-119B59A3DAB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226" b="-50"/>
          <a:stretch/>
        </p:blipFill>
        <p:spPr>
          <a:xfrm>
            <a:off x="-38780" y="-1470592"/>
            <a:ext cx="1376325" cy="1260000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CE311BEF-F496-9319-6532-24DBD957EC7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58"/>
          <a:stretch/>
        </p:blipFill>
        <p:spPr>
          <a:xfrm>
            <a:off x="1564816" y="-1470592"/>
            <a:ext cx="1367574" cy="1260000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ADC2B02A-1706-8C96-E41E-16E9CCD4F7BF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947"/>
          <a:stretch/>
        </p:blipFill>
        <p:spPr>
          <a:xfrm>
            <a:off x="3158411" y="-1470592"/>
            <a:ext cx="1367574" cy="1260000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1AE74937-7E25-9EFF-59E1-33068A6328EC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000"/>
          <a:stretch/>
        </p:blipFill>
        <p:spPr>
          <a:xfrm>
            <a:off x="4752006" y="-1470592"/>
            <a:ext cx="1367574" cy="1260000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8A55177A-AA5C-C3DB-0891-E00A9EA252C9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5601" y="-1470592"/>
            <a:ext cx="1283277" cy="1260000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4E14B494-ED48-A1F4-26F9-C832B4FC978E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2856" y="-1470592"/>
            <a:ext cx="1283277" cy="1260000"/>
          </a:xfrm>
          <a:prstGeom prst="rect">
            <a:avLst/>
          </a:prstGeom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3665D631-F6F9-3716-264A-EFEFFA7D9DF9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75"/>
          <a:stretch/>
        </p:blipFill>
        <p:spPr>
          <a:xfrm>
            <a:off x="9340111" y="-1470592"/>
            <a:ext cx="1283277" cy="1260000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7EAA40D0-5979-7494-F36C-8987063D8A07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37365" y="-1443744"/>
            <a:ext cx="1223564" cy="1233151"/>
          </a:xfrm>
          <a:prstGeom prst="rect">
            <a:avLst/>
          </a:prstGeom>
        </p:spPr>
      </p:pic>
      <p:pic>
        <p:nvPicPr>
          <p:cNvPr id="56" name="Grafik 55">
            <a:extLst>
              <a:ext uri="{FF2B5EF4-FFF2-40B4-BE49-F238E27FC236}">
                <a16:creationId xmlns:a16="http://schemas.microsoft.com/office/drawing/2014/main" id="{5157D95E-7353-E8D4-F1D1-E0B54550BD75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66377" y="-1470592"/>
            <a:ext cx="1223564" cy="1260000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7D9DAFD5-5ECB-15F8-59EC-90EB51A97A2A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52170" y="-23562"/>
            <a:ext cx="1223564" cy="1260000"/>
          </a:xfrm>
          <a:prstGeom prst="rect">
            <a:avLst/>
          </a:prstGeom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386C8A8D-9DC8-FF67-ACB3-DF447B421DD1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96" b="-387"/>
          <a:stretch/>
        </p:blipFill>
        <p:spPr>
          <a:xfrm>
            <a:off x="12352170" y="2773992"/>
            <a:ext cx="1227491" cy="1260000"/>
          </a:xfrm>
          <a:prstGeom prst="rect">
            <a:avLst/>
          </a:prstGeom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280E3270-4134-C695-7A95-78F290B7D15C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52170" y="4172769"/>
            <a:ext cx="1227491" cy="1260000"/>
          </a:xfrm>
          <a:prstGeom prst="rect">
            <a:avLst/>
          </a:prstGeom>
        </p:spPr>
      </p:pic>
      <p:pic>
        <p:nvPicPr>
          <p:cNvPr id="60" name="Grafik 59">
            <a:extLst>
              <a:ext uri="{FF2B5EF4-FFF2-40B4-BE49-F238E27FC236}">
                <a16:creationId xmlns:a16="http://schemas.microsoft.com/office/drawing/2014/main" id="{760BF786-805C-4A0F-AEED-B9A67D4984C7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6"/>
          <a:stretch/>
        </p:blipFill>
        <p:spPr>
          <a:xfrm>
            <a:off x="12352170" y="5571546"/>
            <a:ext cx="1227491" cy="1260000"/>
          </a:xfrm>
          <a:prstGeom prst="rect">
            <a:avLst/>
          </a:prstGeom>
        </p:spPr>
      </p:pic>
      <p:pic>
        <p:nvPicPr>
          <p:cNvPr id="61" name="Grafik 60">
            <a:extLst>
              <a:ext uri="{FF2B5EF4-FFF2-40B4-BE49-F238E27FC236}">
                <a16:creationId xmlns:a16="http://schemas.microsoft.com/office/drawing/2014/main" id="{9405E3BE-1905-533A-AB03-59D5358AC177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52170" y="1375215"/>
            <a:ext cx="1304955" cy="1260000"/>
          </a:xfrm>
          <a:prstGeom prst="rect">
            <a:avLst/>
          </a:prstGeom>
        </p:spPr>
      </p:pic>
      <p:pic>
        <p:nvPicPr>
          <p:cNvPr id="62" name="Grafik 61">
            <a:extLst>
              <a:ext uri="{FF2B5EF4-FFF2-40B4-BE49-F238E27FC236}">
                <a16:creationId xmlns:a16="http://schemas.microsoft.com/office/drawing/2014/main" id="{1B0571BB-4E3B-4651-9C56-F6B454344224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173171" y="7079160"/>
            <a:ext cx="1121853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52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fik 33">
            <a:extLst>
              <a:ext uri="{FF2B5EF4-FFF2-40B4-BE49-F238E27FC236}">
                <a16:creationId xmlns:a16="http://schemas.microsoft.com/office/drawing/2014/main" id="{760FD91C-3A01-69A1-08E9-A7DC86A91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0C541C1-2ADD-5DDF-ABBD-83391FBFF7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33426" y="7079160"/>
            <a:ext cx="1262587" cy="1260000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9AB39383-4A4D-219E-F14D-F0C365E037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5311" y="7079160"/>
            <a:ext cx="1262587" cy="1260000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E2FB7430-1852-F6D2-C4F4-D808C7335E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0920" y="7079160"/>
            <a:ext cx="1315689" cy="1260000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7CB5D01E-6D2C-5209-27E1-FF012D4895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9721" y="7079160"/>
            <a:ext cx="1223564" cy="1260000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535BC993-C07E-3AD6-081B-1D0CE7389FB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3239" y="7079160"/>
            <a:ext cx="1015014" cy="1260000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A6C9478-2C2F-79FE-521E-3BDA037A53D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8413" y="7079160"/>
            <a:ext cx="1367574" cy="1260000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35D603C9-F114-0832-E81C-29B9DAE21FE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35"/>
          <a:stretch/>
        </p:blipFill>
        <p:spPr>
          <a:xfrm>
            <a:off x="8046513" y="7079160"/>
            <a:ext cx="1283277" cy="1260000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BA8FBCD3-F446-401C-2FDD-607588B84CA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88273" y="7079160"/>
            <a:ext cx="1227491" cy="12600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3069347E-D033-CD4A-CC9F-03DFC24441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66276" y="7079160"/>
            <a:ext cx="1284950" cy="1260000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0EFD9E7C-0694-143E-E7FA-7CBA0749A7B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09953" y="7079160"/>
            <a:ext cx="1265781" cy="1260000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BD9DDD48-7607-3F58-28C8-B791759707E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68841" y="5374581"/>
            <a:ext cx="1232626" cy="1260000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2417ED48-3D05-3C2D-F54A-169E15A46EA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10" b="-3487"/>
          <a:stretch/>
        </p:blipFill>
        <p:spPr>
          <a:xfrm>
            <a:off x="-1763768" y="3670000"/>
            <a:ext cx="1315689" cy="1260000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EC4CC1B4-0E69-2951-6F32-4C3A970DEEE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942"/>
          <a:stretch/>
        </p:blipFill>
        <p:spPr>
          <a:xfrm>
            <a:off x="-1668841" y="1965419"/>
            <a:ext cx="1232626" cy="1260000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1CD8DFBC-D1C9-3705-DA7F-3BB735971C7C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81268" y="260838"/>
            <a:ext cx="1315259" cy="1260000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673D5D8D-F724-A2CE-E3FF-9DB342859A0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105"/>
          <a:stretch/>
        </p:blipFill>
        <p:spPr>
          <a:xfrm>
            <a:off x="-1652765" y="-1443743"/>
            <a:ext cx="1385415" cy="1260000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446E9EBC-3E60-956E-E166-B8522168CBA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226" b="-50"/>
          <a:stretch/>
        </p:blipFill>
        <p:spPr>
          <a:xfrm>
            <a:off x="-38780" y="-1470592"/>
            <a:ext cx="1376325" cy="1260000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44E82DB9-B871-9337-4472-82E6D929C27A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58"/>
          <a:stretch/>
        </p:blipFill>
        <p:spPr>
          <a:xfrm>
            <a:off x="1564816" y="-1470592"/>
            <a:ext cx="1367574" cy="1260000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A7888C43-9065-F13F-9830-3E0140D63A46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947"/>
          <a:stretch/>
        </p:blipFill>
        <p:spPr>
          <a:xfrm>
            <a:off x="3158411" y="-1470592"/>
            <a:ext cx="1367574" cy="1260000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CACA459C-E39E-98D9-0CB2-C735A312A064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000"/>
          <a:stretch/>
        </p:blipFill>
        <p:spPr>
          <a:xfrm>
            <a:off x="4752006" y="-1470592"/>
            <a:ext cx="1367574" cy="1260000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46E47B57-05EF-5003-B905-DE8FA692E683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5601" y="-1470592"/>
            <a:ext cx="1283277" cy="1260000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DB57EE8A-CF9E-2039-20D6-4BF13801157A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2856" y="-1470592"/>
            <a:ext cx="1283277" cy="1260000"/>
          </a:xfrm>
          <a:prstGeom prst="rect">
            <a:avLst/>
          </a:prstGeom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4CC6701B-34E2-32CB-FAA3-D1916D1308EF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75"/>
          <a:stretch/>
        </p:blipFill>
        <p:spPr>
          <a:xfrm>
            <a:off x="9340111" y="-1470592"/>
            <a:ext cx="1283277" cy="1260000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CE43757C-185E-5F7C-6589-A554BA4F32F7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37365" y="-1443744"/>
            <a:ext cx="1223564" cy="1233151"/>
          </a:xfrm>
          <a:prstGeom prst="rect">
            <a:avLst/>
          </a:prstGeom>
        </p:spPr>
      </p:pic>
      <p:pic>
        <p:nvPicPr>
          <p:cNvPr id="56" name="Grafik 55">
            <a:extLst>
              <a:ext uri="{FF2B5EF4-FFF2-40B4-BE49-F238E27FC236}">
                <a16:creationId xmlns:a16="http://schemas.microsoft.com/office/drawing/2014/main" id="{11989945-EEF2-844A-939E-8CD615D03AF6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66377" y="-1470592"/>
            <a:ext cx="1223564" cy="1260000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DA50CDB1-151C-5840-885B-71A3F832C59F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52170" y="-23562"/>
            <a:ext cx="1223564" cy="1260000"/>
          </a:xfrm>
          <a:prstGeom prst="rect">
            <a:avLst/>
          </a:prstGeom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A22BBB18-3174-5FA3-65F7-05AFA62D2A09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96" b="-387"/>
          <a:stretch/>
        </p:blipFill>
        <p:spPr>
          <a:xfrm>
            <a:off x="12352170" y="2773992"/>
            <a:ext cx="1227491" cy="1260000"/>
          </a:xfrm>
          <a:prstGeom prst="rect">
            <a:avLst/>
          </a:prstGeom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D30D77D0-DE59-A5F3-D3F7-8BA19CA496D3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52170" y="4172769"/>
            <a:ext cx="1227491" cy="1260000"/>
          </a:xfrm>
          <a:prstGeom prst="rect">
            <a:avLst/>
          </a:prstGeom>
        </p:spPr>
      </p:pic>
      <p:pic>
        <p:nvPicPr>
          <p:cNvPr id="60" name="Grafik 59">
            <a:extLst>
              <a:ext uri="{FF2B5EF4-FFF2-40B4-BE49-F238E27FC236}">
                <a16:creationId xmlns:a16="http://schemas.microsoft.com/office/drawing/2014/main" id="{1D2C9862-F6C6-D50F-C35F-241843F4A872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6"/>
          <a:stretch/>
        </p:blipFill>
        <p:spPr>
          <a:xfrm>
            <a:off x="12352170" y="5571546"/>
            <a:ext cx="1227491" cy="1260000"/>
          </a:xfrm>
          <a:prstGeom prst="rect">
            <a:avLst/>
          </a:prstGeom>
        </p:spPr>
      </p:pic>
      <p:pic>
        <p:nvPicPr>
          <p:cNvPr id="61" name="Grafik 60">
            <a:extLst>
              <a:ext uri="{FF2B5EF4-FFF2-40B4-BE49-F238E27FC236}">
                <a16:creationId xmlns:a16="http://schemas.microsoft.com/office/drawing/2014/main" id="{21ADCA82-5E1F-B0E4-4CD9-BCA1D0F21088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52170" y="1375215"/>
            <a:ext cx="1304955" cy="1260000"/>
          </a:xfrm>
          <a:prstGeom prst="rect">
            <a:avLst/>
          </a:prstGeom>
        </p:spPr>
      </p:pic>
      <p:pic>
        <p:nvPicPr>
          <p:cNvPr id="62" name="Grafik 61">
            <a:extLst>
              <a:ext uri="{FF2B5EF4-FFF2-40B4-BE49-F238E27FC236}">
                <a16:creationId xmlns:a16="http://schemas.microsoft.com/office/drawing/2014/main" id="{267E1A46-F2BC-212F-4B56-FE3584CEBEDA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173171" y="7079160"/>
            <a:ext cx="1121853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00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91E9BC61-229F-DA7A-B828-D36D0757B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36E7CAD-5D59-607B-FE20-B0762FF8F5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33426" y="7079160"/>
            <a:ext cx="1262587" cy="1260000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36DF90B9-8CC6-4AAE-E8E5-AD9CA4F913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5311" y="7079160"/>
            <a:ext cx="1262587" cy="1260000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BD89BBEF-5E9C-405B-4411-231FD881E5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0920" y="7079160"/>
            <a:ext cx="1315689" cy="1260000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AA623665-60EC-E572-5101-029046145D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9721" y="7079160"/>
            <a:ext cx="1223564" cy="1260000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CD10D42B-8F17-9CE6-94FA-109C0C39C6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3239" y="7079160"/>
            <a:ext cx="1015014" cy="1260000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0C36DDB8-FBEC-73F2-AE17-3CC98EB095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8413" y="7079160"/>
            <a:ext cx="1367574" cy="1260000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B26FDC22-20BE-52B4-5AFF-8A766232C3A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35"/>
          <a:stretch/>
        </p:blipFill>
        <p:spPr>
          <a:xfrm>
            <a:off x="8046513" y="7079160"/>
            <a:ext cx="1283277" cy="1260000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A79E5318-DA26-BA40-75D9-F1B5ED3C9EE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88273" y="7079160"/>
            <a:ext cx="1227491" cy="12600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A6FAA5F9-9536-79B8-AE1C-54649E0F3C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66276" y="7079160"/>
            <a:ext cx="1284950" cy="1260000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C8CE624F-8192-1E1F-DCF8-48C31D5076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09953" y="7079160"/>
            <a:ext cx="1265781" cy="1260000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9FF5994C-C3F2-9615-4F86-B860B8A0276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68841" y="5374581"/>
            <a:ext cx="1232626" cy="1260000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046E7837-BF14-2E6F-DA04-AB2968AE4C3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10" b="-3487"/>
          <a:stretch/>
        </p:blipFill>
        <p:spPr>
          <a:xfrm>
            <a:off x="-1763768" y="3670000"/>
            <a:ext cx="1315689" cy="1260000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FC9182CB-BF64-51D5-47A8-E63853CA725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942"/>
          <a:stretch/>
        </p:blipFill>
        <p:spPr>
          <a:xfrm>
            <a:off x="-1668841" y="1965419"/>
            <a:ext cx="1232626" cy="1260000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1F978423-C776-CBFC-A6E9-E28F4E4D36C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81268" y="260838"/>
            <a:ext cx="1315259" cy="1260000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B9615769-D9FD-F88F-BAE8-2E374D24BEB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105"/>
          <a:stretch/>
        </p:blipFill>
        <p:spPr>
          <a:xfrm>
            <a:off x="-1652765" y="-1443743"/>
            <a:ext cx="1385415" cy="1260000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B5F3AEA2-7CBE-7BAE-4D93-7BFC87964AD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226" b="-50"/>
          <a:stretch/>
        </p:blipFill>
        <p:spPr>
          <a:xfrm>
            <a:off x="-38780" y="-1470592"/>
            <a:ext cx="1376325" cy="1260000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0EF5E9F7-2D15-1024-2874-4B4B1CB722AA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58"/>
          <a:stretch/>
        </p:blipFill>
        <p:spPr>
          <a:xfrm>
            <a:off x="1564816" y="-1470592"/>
            <a:ext cx="1367574" cy="1260000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B98F5F79-9A8B-B1B5-5322-6618F785DAEE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947"/>
          <a:stretch/>
        </p:blipFill>
        <p:spPr>
          <a:xfrm>
            <a:off x="3158411" y="-1470592"/>
            <a:ext cx="1367574" cy="1260000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62CA041B-46BB-BC46-186C-F52BD2F65FA0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000"/>
          <a:stretch/>
        </p:blipFill>
        <p:spPr>
          <a:xfrm>
            <a:off x="4752006" y="-1470592"/>
            <a:ext cx="1367574" cy="1260000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E329CAB4-B345-6BB0-40FF-F482DD169638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5601" y="-1470592"/>
            <a:ext cx="1283277" cy="1260000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E8E861FD-9B0D-C62F-D78D-A00AC53E8207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2856" y="-1470592"/>
            <a:ext cx="1283277" cy="1260000"/>
          </a:xfrm>
          <a:prstGeom prst="rect">
            <a:avLst/>
          </a:prstGeom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2B40059C-DDC5-B4BE-6B23-ED9F88CB4AC6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75"/>
          <a:stretch/>
        </p:blipFill>
        <p:spPr>
          <a:xfrm>
            <a:off x="9340111" y="-1470592"/>
            <a:ext cx="1283277" cy="1260000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1C0FE1BA-27BD-9EB7-1738-0AE83A37FC31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37365" y="-1443744"/>
            <a:ext cx="1223564" cy="1233151"/>
          </a:xfrm>
          <a:prstGeom prst="rect">
            <a:avLst/>
          </a:prstGeom>
        </p:spPr>
      </p:pic>
      <p:pic>
        <p:nvPicPr>
          <p:cNvPr id="56" name="Grafik 55">
            <a:extLst>
              <a:ext uri="{FF2B5EF4-FFF2-40B4-BE49-F238E27FC236}">
                <a16:creationId xmlns:a16="http://schemas.microsoft.com/office/drawing/2014/main" id="{2354FDD5-2497-46B2-5C6F-FC0BB75E8B82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66377" y="-1470592"/>
            <a:ext cx="1223564" cy="1260000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3D0918C1-F6ED-1DF0-2116-F75139E78BCC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52170" y="-23562"/>
            <a:ext cx="1223564" cy="1260000"/>
          </a:xfrm>
          <a:prstGeom prst="rect">
            <a:avLst/>
          </a:prstGeom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A695554B-AEE0-5C14-81F1-754C5504A977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96" b="-387"/>
          <a:stretch/>
        </p:blipFill>
        <p:spPr>
          <a:xfrm>
            <a:off x="12352170" y="2773992"/>
            <a:ext cx="1227491" cy="1260000"/>
          </a:xfrm>
          <a:prstGeom prst="rect">
            <a:avLst/>
          </a:prstGeom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831BF469-A13B-BE64-A120-AD7FD5272B1E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52170" y="4172769"/>
            <a:ext cx="1227491" cy="1260000"/>
          </a:xfrm>
          <a:prstGeom prst="rect">
            <a:avLst/>
          </a:prstGeom>
        </p:spPr>
      </p:pic>
      <p:pic>
        <p:nvPicPr>
          <p:cNvPr id="60" name="Grafik 59">
            <a:extLst>
              <a:ext uri="{FF2B5EF4-FFF2-40B4-BE49-F238E27FC236}">
                <a16:creationId xmlns:a16="http://schemas.microsoft.com/office/drawing/2014/main" id="{0F01330C-1FF9-C8E3-05C0-BA529A028ED5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6"/>
          <a:stretch/>
        </p:blipFill>
        <p:spPr>
          <a:xfrm>
            <a:off x="12352170" y="5571546"/>
            <a:ext cx="1227491" cy="1260000"/>
          </a:xfrm>
          <a:prstGeom prst="rect">
            <a:avLst/>
          </a:prstGeom>
        </p:spPr>
      </p:pic>
      <p:pic>
        <p:nvPicPr>
          <p:cNvPr id="61" name="Grafik 60">
            <a:extLst>
              <a:ext uri="{FF2B5EF4-FFF2-40B4-BE49-F238E27FC236}">
                <a16:creationId xmlns:a16="http://schemas.microsoft.com/office/drawing/2014/main" id="{5856D13F-2F21-C8F5-D1ED-29F088982F4F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52170" y="1375215"/>
            <a:ext cx="1304955" cy="1260000"/>
          </a:xfrm>
          <a:prstGeom prst="rect">
            <a:avLst/>
          </a:prstGeom>
        </p:spPr>
      </p:pic>
      <p:pic>
        <p:nvPicPr>
          <p:cNvPr id="62" name="Grafik 61">
            <a:extLst>
              <a:ext uri="{FF2B5EF4-FFF2-40B4-BE49-F238E27FC236}">
                <a16:creationId xmlns:a16="http://schemas.microsoft.com/office/drawing/2014/main" id="{84F8AEA5-8FDC-ED36-0820-875455572CAD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173171" y="7079160"/>
            <a:ext cx="1121853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424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fik 33">
            <a:extLst>
              <a:ext uri="{FF2B5EF4-FFF2-40B4-BE49-F238E27FC236}">
                <a16:creationId xmlns:a16="http://schemas.microsoft.com/office/drawing/2014/main" id="{BFF0E7E9-048D-D29D-784A-E9233CD36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1CFF419-FDA1-E9E6-57C0-21B4DBF179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33426" y="7079160"/>
            <a:ext cx="1262587" cy="1260000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E39BA7E8-D0E4-FDA4-0902-0CC8AF59EE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5311" y="7079160"/>
            <a:ext cx="1262587" cy="1260000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4C5DA608-A0FA-66AE-B554-3566B941BB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0920" y="7079160"/>
            <a:ext cx="1315689" cy="1260000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41A343C-14A8-C5B7-699B-56BFBB6ADC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9721" y="7079160"/>
            <a:ext cx="1223564" cy="1260000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A4E655EA-8ACF-CF04-6319-5DF3757EBF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3239" y="7079160"/>
            <a:ext cx="1015014" cy="1260000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D2770CCB-73C4-A987-ADBA-9D3370EC07F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8413" y="7079160"/>
            <a:ext cx="1367574" cy="1260000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22BDDE06-6CD2-F8B3-7E31-B7B5C84318E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35"/>
          <a:stretch/>
        </p:blipFill>
        <p:spPr>
          <a:xfrm>
            <a:off x="8046513" y="7079160"/>
            <a:ext cx="1283277" cy="1260000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B6A6925E-BD4C-4201-546D-A97D80F1B14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88273" y="7079160"/>
            <a:ext cx="1227491" cy="12600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F8451217-91EE-2FAD-92A7-8B82648612D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66276" y="7079160"/>
            <a:ext cx="1284950" cy="1260000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0DB57BA8-6F55-BD35-BD6A-88BBB7F4CD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09953" y="7079160"/>
            <a:ext cx="1265781" cy="1260000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858D2FDD-1317-CBA4-C0D2-BB7C7770913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68841" y="5374581"/>
            <a:ext cx="1232626" cy="1260000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5723643A-BC06-8528-0CFF-FBA43B8D9EF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10" b="-3487"/>
          <a:stretch/>
        </p:blipFill>
        <p:spPr>
          <a:xfrm>
            <a:off x="-1763768" y="3670000"/>
            <a:ext cx="1315689" cy="1260000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220081AB-BEA9-CB96-5F64-19A59A37E03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942"/>
          <a:stretch/>
        </p:blipFill>
        <p:spPr>
          <a:xfrm>
            <a:off x="-1668841" y="1965419"/>
            <a:ext cx="1232626" cy="1260000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2F41B6D1-BB36-1533-B961-86FD7CC1DA5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81268" y="260838"/>
            <a:ext cx="1315259" cy="1260000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969AABF1-3A43-E638-ECB1-7BB917E96E8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105"/>
          <a:stretch/>
        </p:blipFill>
        <p:spPr>
          <a:xfrm>
            <a:off x="-1652765" y="-1443743"/>
            <a:ext cx="1385415" cy="1260000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DA3A6C5A-2CA6-2394-F4CD-29E40237CAA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226" b="-50"/>
          <a:stretch/>
        </p:blipFill>
        <p:spPr>
          <a:xfrm>
            <a:off x="-38780" y="-1470592"/>
            <a:ext cx="1376325" cy="1260000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111608D3-2F07-3FEF-F6B5-4332F277FF7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58"/>
          <a:stretch/>
        </p:blipFill>
        <p:spPr>
          <a:xfrm>
            <a:off x="1564816" y="-1470592"/>
            <a:ext cx="1367574" cy="1260000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21084816-EDB3-E2ED-1021-3E2C1F79C15A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947"/>
          <a:stretch/>
        </p:blipFill>
        <p:spPr>
          <a:xfrm>
            <a:off x="3158411" y="-1470592"/>
            <a:ext cx="1367574" cy="1260000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038F6583-C57D-7903-CA82-5EA6277ECD1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000"/>
          <a:stretch/>
        </p:blipFill>
        <p:spPr>
          <a:xfrm>
            <a:off x="4752006" y="-1470592"/>
            <a:ext cx="1367574" cy="1260000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A7CACB5D-71EB-0362-E1BE-60C78022D47E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5601" y="-1470592"/>
            <a:ext cx="1283277" cy="1260000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0E3C8039-11AD-889E-AD0F-2195B3A666E5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2856" y="-1470592"/>
            <a:ext cx="1283277" cy="1260000"/>
          </a:xfrm>
          <a:prstGeom prst="rect">
            <a:avLst/>
          </a:prstGeom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0792950B-5C87-7D30-6460-C0144180A286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75"/>
          <a:stretch/>
        </p:blipFill>
        <p:spPr>
          <a:xfrm>
            <a:off x="9340111" y="-1470592"/>
            <a:ext cx="1283277" cy="1260000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DEEA3844-16EE-2BAA-D9C4-B4F94CBB2554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37365" y="-1443744"/>
            <a:ext cx="1223564" cy="1233151"/>
          </a:xfrm>
          <a:prstGeom prst="rect">
            <a:avLst/>
          </a:prstGeom>
        </p:spPr>
      </p:pic>
      <p:pic>
        <p:nvPicPr>
          <p:cNvPr id="56" name="Grafik 55">
            <a:extLst>
              <a:ext uri="{FF2B5EF4-FFF2-40B4-BE49-F238E27FC236}">
                <a16:creationId xmlns:a16="http://schemas.microsoft.com/office/drawing/2014/main" id="{F4576846-8172-D7F1-3372-7EC480692E3D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66377" y="-1470592"/>
            <a:ext cx="1223564" cy="1260000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FC3805C3-E0DD-DFC5-21B0-14B9E47E286F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52170" y="-23562"/>
            <a:ext cx="1223564" cy="1260000"/>
          </a:xfrm>
          <a:prstGeom prst="rect">
            <a:avLst/>
          </a:prstGeom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90FBE2E2-4240-D71A-5CA0-D39D5E3BA192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96" b="-387"/>
          <a:stretch/>
        </p:blipFill>
        <p:spPr>
          <a:xfrm>
            <a:off x="12352170" y="2773992"/>
            <a:ext cx="1227491" cy="1260000"/>
          </a:xfrm>
          <a:prstGeom prst="rect">
            <a:avLst/>
          </a:prstGeom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6142B5CB-86DD-344C-E26E-977DBFC869E9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52170" y="4172769"/>
            <a:ext cx="1227491" cy="1260000"/>
          </a:xfrm>
          <a:prstGeom prst="rect">
            <a:avLst/>
          </a:prstGeom>
        </p:spPr>
      </p:pic>
      <p:pic>
        <p:nvPicPr>
          <p:cNvPr id="60" name="Grafik 59">
            <a:extLst>
              <a:ext uri="{FF2B5EF4-FFF2-40B4-BE49-F238E27FC236}">
                <a16:creationId xmlns:a16="http://schemas.microsoft.com/office/drawing/2014/main" id="{82A84551-BCB9-8A52-9AFE-1EF90389E680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6"/>
          <a:stretch/>
        </p:blipFill>
        <p:spPr>
          <a:xfrm>
            <a:off x="12352170" y="5571546"/>
            <a:ext cx="1227491" cy="1260000"/>
          </a:xfrm>
          <a:prstGeom prst="rect">
            <a:avLst/>
          </a:prstGeom>
        </p:spPr>
      </p:pic>
      <p:pic>
        <p:nvPicPr>
          <p:cNvPr id="61" name="Grafik 60">
            <a:extLst>
              <a:ext uri="{FF2B5EF4-FFF2-40B4-BE49-F238E27FC236}">
                <a16:creationId xmlns:a16="http://schemas.microsoft.com/office/drawing/2014/main" id="{0599304C-D378-5B32-C449-F102BED26579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52170" y="1375215"/>
            <a:ext cx="1304955" cy="1260000"/>
          </a:xfrm>
          <a:prstGeom prst="rect">
            <a:avLst/>
          </a:prstGeom>
        </p:spPr>
      </p:pic>
      <p:pic>
        <p:nvPicPr>
          <p:cNvPr id="62" name="Grafik 61">
            <a:extLst>
              <a:ext uri="{FF2B5EF4-FFF2-40B4-BE49-F238E27FC236}">
                <a16:creationId xmlns:a16="http://schemas.microsoft.com/office/drawing/2014/main" id="{419F0C53-5CB4-6042-7BE8-BA36B94B3E9F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173171" y="7079160"/>
            <a:ext cx="1121853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08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F64519A2-985A-88F3-6AEE-82B5AF9BC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A351630-3E89-8B5E-AB53-7A369B5E8E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33426" y="7079160"/>
            <a:ext cx="1262587" cy="1260000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EF2FAEBA-6F06-0C63-B543-253F15B0D3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5311" y="7079160"/>
            <a:ext cx="1262587" cy="1260000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2611010C-AF8A-A2DA-9E29-75CEDBFD88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0920" y="7079160"/>
            <a:ext cx="1315689" cy="1260000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68FC1A0D-678E-8DB3-70B0-97F500BAE41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9721" y="7079160"/>
            <a:ext cx="1223564" cy="1260000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810BCAE4-0D74-8F6F-4D89-FC4EE512AB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3239" y="7079160"/>
            <a:ext cx="1015014" cy="1260000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3B1791F-FCE8-FBD7-7A05-88DAD167476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8413" y="7079160"/>
            <a:ext cx="1367574" cy="1260000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FA3C438E-22EE-F48C-68CF-F80090C549E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35"/>
          <a:stretch/>
        </p:blipFill>
        <p:spPr>
          <a:xfrm>
            <a:off x="8046513" y="7079160"/>
            <a:ext cx="1283277" cy="1260000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9559D842-131A-2160-014F-7D5A48454C7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88273" y="7079160"/>
            <a:ext cx="1227491" cy="12600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E3C34088-5201-D234-88BD-8E1EC04449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66276" y="7079160"/>
            <a:ext cx="1284950" cy="1260000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68F9A595-795C-93B7-A372-527D7289B1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09953" y="7079160"/>
            <a:ext cx="1265781" cy="1260000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46FF9591-5BF7-D5FF-DBC5-C868CB759FC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68841" y="5374581"/>
            <a:ext cx="1232626" cy="1260000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6AD4DF8E-6182-204E-B2E5-6C1B34585E6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10" b="-3487"/>
          <a:stretch/>
        </p:blipFill>
        <p:spPr>
          <a:xfrm>
            <a:off x="-1763768" y="3670000"/>
            <a:ext cx="1315689" cy="1260000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6FB0972B-9A1D-AD83-64E8-A75D0A94C38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942"/>
          <a:stretch/>
        </p:blipFill>
        <p:spPr>
          <a:xfrm>
            <a:off x="-1668841" y="1965419"/>
            <a:ext cx="1232626" cy="1260000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9382A052-6025-D9CA-5399-9CC751A78E4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81268" y="260838"/>
            <a:ext cx="1315259" cy="1260000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FAE53AD2-819D-2C3B-9909-8D0B9B7DE7BC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105"/>
          <a:stretch/>
        </p:blipFill>
        <p:spPr>
          <a:xfrm>
            <a:off x="-1652765" y="-1443743"/>
            <a:ext cx="1385415" cy="1260000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D3C7908D-C094-85A1-986D-6C2878F1035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226" b="-50"/>
          <a:stretch/>
        </p:blipFill>
        <p:spPr>
          <a:xfrm>
            <a:off x="-38780" y="-1470592"/>
            <a:ext cx="1376325" cy="1260000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3E44C360-F53D-EA87-0983-0891D177C0FF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58"/>
          <a:stretch/>
        </p:blipFill>
        <p:spPr>
          <a:xfrm>
            <a:off x="1564816" y="-1470592"/>
            <a:ext cx="1367574" cy="1260000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A5B3AF02-84EE-5FFF-6188-4C9B6E76F6F7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947"/>
          <a:stretch/>
        </p:blipFill>
        <p:spPr>
          <a:xfrm>
            <a:off x="3158411" y="-1470592"/>
            <a:ext cx="1367574" cy="1260000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AB39B5EE-1BB2-9FE1-2328-47474665D720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000"/>
          <a:stretch/>
        </p:blipFill>
        <p:spPr>
          <a:xfrm>
            <a:off x="4752006" y="-1470592"/>
            <a:ext cx="1367574" cy="1260000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0A7AEF61-DEA3-90E5-A10D-1F03002A76D8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5601" y="-1470592"/>
            <a:ext cx="1283277" cy="1260000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5C4F8883-6F3A-87F8-3355-043DEDC4E3A7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2856" y="-1470592"/>
            <a:ext cx="1283277" cy="1260000"/>
          </a:xfrm>
          <a:prstGeom prst="rect">
            <a:avLst/>
          </a:prstGeom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F66B27A8-0847-C7D6-E8FF-E3FD721D906A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75"/>
          <a:stretch/>
        </p:blipFill>
        <p:spPr>
          <a:xfrm>
            <a:off x="9340111" y="-1470592"/>
            <a:ext cx="1283277" cy="1260000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506F1AE5-AF76-C06F-03D5-E9D0436DE237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37365" y="-1443744"/>
            <a:ext cx="1223564" cy="1233151"/>
          </a:xfrm>
          <a:prstGeom prst="rect">
            <a:avLst/>
          </a:prstGeom>
        </p:spPr>
      </p:pic>
      <p:pic>
        <p:nvPicPr>
          <p:cNvPr id="56" name="Grafik 55">
            <a:extLst>
              <a:ext uri="{FF2B5EF4-FFF2-40B4-BE49-F238E27FC236}">
                <a16:creationId xmlns:a16="http://schemas.microsoft.com/office/drawing/2014/main" id="{50C473AC-81C2-6C0B-9CE4-7114C43CD531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66377" y="-1470592"/>
            <a:ext cx="1223564" cy="1260000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09C53F34-2080-2C40-45D4-7D3D2567A991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52170" y="-23562"/>
            <a:ext cx="1223564" cy="1260000"/>
          </a:xfrm>
          <a:prstGeom prst="rect">
            <a:avLst/>
          </a:prstGeom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A4AA7403-AE66-D2A0-E76C-106D5A7EC180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96" b="-387"/>
          <a:stretch/>
        </p:blipFill>
        <p:spPr>
          <a:xfrm>
            <a:off x="12352170" y="2773992"/>
            <a:ext cx="1227491" cy="1260000"/>
          </a:xfrm>
          <a:prstGeom prst="rect">
            <a:avLst/>
          </a:prstGeom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116A3BC8-A041-F4B2-ABC4-5E185D89E14E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52170" y="4172769"/>
            <a:ext cx="1227491" cy="1260000"/>
          </a:xfrm>
          <a:prstGeom prst="rect">
            <a:avLst/>
          </a:prstGeom>
        </p:spPr>
      </p:pic>
      <p:pic>
        <p:nvPicPr>
          <p:cNvPr id="60" name="Grafik 59">
            <a:extLst>
              <a:ext uri="{FF2B5EF4-FFF2-40B4-BE49-F238E27FC236}">
                <a16:creationId xmlns:a16="http://schemas.microsoft.com/office/drawing/2014/main" id="{378AA426-71D5-C7A1-EBC7-1BE35D9065D7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6"/>
          <a:stretch/>
        </p:blipFill>
        <p:spPr>
          <a:xfrm>
            <a:off x="12352170" y="5571546"/>
            <a:ext cx="1227491" cy="1260000"/>
          </a:xfrm>
          <a:prstGeom prst="rect">
            <a:avLst/>
          </a:prstGeom>
        </p:spPr>
      </p:pic>
      <p:pic>
        <p:nvPicPr>
          <p:cNvPr id="61" name="Grafik 60">
            <a:extLst>
              <a:ext uri="{FF2B5EF4-FFF2-40B4-BE49-F238E27FC236}">
                <a16:creationId xmlns:a16="http://schemas.microsoft.com/office/drawing/2014/main" id="{46D85FBB-470A-BD75-0ED8-0A21C507F442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52170" y="1375215"/>
            <a:ext cx="1304955" cy="1260000"/>
          </a:xfrm>
          <a:prstGeom prst="rect">
            <a:avLst/>
          </a:prstGeom>
        </p:spPr>
      </p:pic>
      <p:pic>
        <p:nvPicPr>
          <p:cNvPr id="62" name="Grafik 61">
            <a:extLst>
              <a:ext uri="{FF2B5EF4-FFF2-40B4-BE49-F238E27FC236}">
                <a16:creationId xmlns:a16="http://schemas.microsoft.com/office/drawing/2014/main" id="{48BED2D9-9F79-1F4E-B054-6671D2E26F6B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173171" y="7079160"/>
            <a:ext cx="1121853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024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4d8c8834-7fc2-4971-af72-9c807b2eaca9" xsi:nil="true"/>
    <SharedWithUsers xmlns="e9eb7298-d1b9-4b87-8827-152766cb4f70">
      <UserInfo>
        <DisplayName/>
        <AccountId xsi:nil="true"/>
        <AccountType/>
      </UserInfo>
    </SharedWithUsers>
    <lcf76f155ced4ddcb4097134ff3c332f xmlns="4d8c8834-7fc2-4971-af72-9c807b2eaca9">
      <Terms xmlns="http://schemas.microsoft.com/office/infopath/2007/PartnerControls"/>
    </lcf76f155ced4ddcb4097134ff3c332f>
    <TaxCatchAll xmlns="e9eb7298-d1b9-4b87-8827-152766cb4f7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80ABDE382FF0446B55B8F340FFCBAB5" ma:contentTypeVersion="16" ma:contentTypeDescription="Ein neues Dokument erstellen." ma:contentTypeScope="" ma:versionID="70d514936b63070211f3cc3b6a11b670">
  <xsd:schema xmlns:xsd="http://www.w3.org/2001/XMLSchema" xmlns:xs="http://www.w3.org/2001/XMLSchema" xmlns:p="http://schemas.microsoft.com/office/2006/metadata/properties" xmlns:ns2="4d8c8834-7fc2-4971-af72-9c807b2eaca9" xmlns:ns3="e9eb7298-d1b9-4b87-8827-152766cb4f70" targetNamespace="http://schemas.microsoft.com/office/2006/metadata/properties" ma:root="true" ma:fieldsID="2b364585bd57a0ab5e9f41545c3dcc7c" ns2:_="" ns3:_="">
    <xsd:import namespace="4d8c8834-7fc2-4971-af72-9c807b2eaca9"/>
    <xsd:import namespace="e9eb7298-d1b9-4b87-8827-152766cb4f7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8c8834-7fc2-4971-af72-9c807b2eac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Bildmarkierungen" ma:readOnly="false" ma:fieldId="{5cf76f15-5ced-4ddc-b409-7134ff3c332f}" ma:taxonomyMulti="true" ma:sspId="9a48e02a-304b-44db-a51f-647cba8d1c2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eb7298-d1b9-4b87-8827-152766cb4f70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45fae2d4-6dc6-43fc-9b43-29cfb846f8a6}" ma:internalName="TaxCatchAll" ma:showField="CatchAllData" ma:web="e9eb7298-d1b9-4b87-8827-152766cb4f7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92A9164-2C61-401B-A691-31DACC44771A}">
  <ds:schemaRefs>
    <ds:schemaRef ds:uri="http://schemas.microsoft.com/office/2006/metadata/properties"/>
    <ds:schemaRef ds:uri="http://schemas.microsoft.com/office/infopath/2007/PartnerControls"/>
    <ds:schemaRef ds:uri="4d8c8834-7fc2-4971-af72-9c807b2eaca9"/>
    <ds:schemaRef ds:uri="e9eb7298-d1b9-4b87-8827-152766cb4f70"/>
  </ds:schemaRefs>
</ds:datastoreItem>
</file>

<file path=customXml/itemProps2.xml><?xml version="1.0" encoding="utf-8"?>
<ds:datastoreItem xmlns:ds="http://schemas.openxmlformats.org/officeDocument/2006/customXml" ds:itemID="{FEFD5040-79D7-402D-9F34-14A6959B8AA1}"/>
</file>

<file path=customXml/itemProps3.xml><?xml version="1.0" encoding="utf-8"?>
<ds:datastoreItem xmlns:ds="http://schemas.openxmlformats.org/officeDocument/2006/customXml" ds:itemID="{A148DEF0-A7FA-48E5-9172-E752F697AEB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</Words>
  <Application>Microsoft Office PowerPoint</Application>
  <PresentationFormat>Widescreen</PresentationFormat>
  <Paragraphs>15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Birrer Seppi</dc:creator>
  <cp:lastModifiedBy>Blank Fabio PH Luzern</cp:lastModifiedBy>
  <cp:revision>5</cp:revision>
  <dcterms:created xsi:type="dcterms:W3CDTF">2023-11-01T21:48:13Z</dcterms:created>
  <dcterms:modified xsi:type="dcterms:W3CDTF">2024-02-19T09:03:30Z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532700.000000000</vt:lpwstr>
  </property>
  <property fmtid="{D5CDD505-2E9C-101B-9397-08002B2CF9AE}" pid="3" name="xd_ProgID">
    <vt:lpwstr/>
  </property>
  <property fmtid="{D5CDD505-2E9C-101B-9397-08002B2CF9AE}" pid="4" name="MediaServiceImageTags">
    <vt:lpwstr/>
  </property>
  <property fmtid="{D5CDD505-2E9C-101B-9397-08002B2CF9AE}" pid="5" name="ContentTypeId">
    <vt:lpwstr>0x010100480ABDE382FF0446B55B8F340FFCBAB5</vt:lpwstr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</Properties>
</file>