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38"/>
  </p:notesMasterIdLst>
  <p:sldIdLst>
    <p:sldId id="256" r:id="rId4"/>
    <p:sldId id="277" r:id="rId5"/>
    <p:sldId id="274" r:id="rId6"/>
    <p:sldId id="260" r:id="rId7"/>
    <p:sldId id="298" r:id="rId8"/>
    <p:sldId id="275" r:id="rId9"/>
    <p:sldId id="261" r:id="rId10"/>
    <p:sldId id="308" r:id="rId11"/>
    <p:sldId id="279" r:id="rId12"/>
    <p:sldId id="281" r:id="rId13"/>
    <p:sldId id="309" r:id="rId14"/>
    <p:sldId id="262" r:id="rId15"/>
    <p:sldId id="283" r:id="rId16"/>
    <p:sldId id="310" r:id="rId17"/>
    <p:sldId id="263" r:id="rId18"/>
    <p:sldId id="285" r:id="rId19"/>
    <p:sldId id="311" r:id="rId20"/>
    <p:sldId id="264" r:id="rId21"/>
    <p:sldId id="291" r:id="rId22"/>
    <p:sldId id="312" r:id="rId23"/>
    <p:sldId id="267" r:id="rId24"/>
    <p:sldId id="292" r:id="rId25"/>
    <p:sldId id="313" r:id="rId26"/>
    <p:sldId id="268" r:id="rId27"/>
    <p:sldId id="270" r:id="rId28"/>
    <p:sldId id="314" r:id="rId29"/>
    <p:sldId id="293" r:id="rId30"/>
    <p:sldId id="271" r:id="rId31"/>
    <p:sldId id="315" r:id="rId32"/>
    <p:sldId id="294" r:id="rId33"/>
    <p:sldId id="273" r:id="rId34"/>
    <p:sldId id="316" r:id="rId35"/>
    <p:sldId id="295" r:id="rId36"/>
    <p:sldId id="29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B47"/>
    <a:srgbClr val="BC795E"/>
    <a:srgbClr val="FBECD7"/>
    <a:srgbClr val="96A4A5"/>
    <a:srgbClr val="FBEACD"/>
    <a:srgbClr val="883925"/>
    <a:srgbClr val="94A3A6"/>
    <a:srgbClr val="79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568FD-D935-3B89-52FB-52F9B331DF78}" v="238" dt="2024-02-19T08:57:23.269"/>
    <p1510:client id="{84B36B6F-86B6-3F96-2838-63FE37AB065E}" v="2" dt="2024-02-19T08:59:07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nk Fabio PH Luzern" userId="4e10cdd2-ccbf-4177-b592-fcc39eb7c50b" providerId="ADAL" clId="{E982C06B-4D1A-4746-82C7-3001590D18AA}"/>
    <pc:docChg chg="modSld">
      <pc:chgData name="Blank Fabio PH Luzern" userId="4e10cdd2-ccbf-4177-b592-fcc39eb7c50b" providerId="ADAL" clId="{E982C06B-4D1A-4746-82C7-3001590D18AA}" dt="2024-01-15T14:42:25.872" v="0" actId="688"/>
      <pc:docMkLst>
        <pc:docMk/>
      </pc:docMkLst>
      <pc:sldChg chg="modSp mod">
        <pc:chgData name="Blank Fabio PH Luzern" userId="4e10cdd2-ccbf-4177-b592-fcc39eb7c50b" providerId="ADAL" clId="{E982C06B-4D1A-4746-82C7-3001590D18AA}" dt="2024-01-15T14:42:25.872" v="0" actId="688"/>
        <pc:sldMkLst>
          <pc:docMk/>
          <pc:sldMk cId="1577632633" sldId="275"/>
        </pc:sldMkLst>
        <pc:picChg chg="mod">
          <ac:chgData name="Blank Fabio PH Luzern" userId="4e10cdd2-ccbf-4177-b592-fcc39eb7c50b" providerId="ADAL" clId="{E982C06B-4D1A-4746-82C7-3001590D18AA}" dt="2024-01-15T14:42:25.872" v="0" actId="688"/>
          <ac:picMkLst>
            <pc:docMk/>
            <pc:sldMk cId="1577632633" sldId="275"/>
            <ac:picMk id="11" creationId="{33ADA4FF-1B0D-610A-7FF2-02E11748F956}"/>
          </ac:picMkLst>
        </pc:picChg>
      </pc:sldChg>
    </pc:docChg>
  </pc:docChgLst>
  <pc:docChgLst>
    <pc:chgData name="Blunschi Andreas PH Luzern" userId="S::andreas.blunschi@phlu.ch::ce9f7b9c-02e1-4921-adcd-6717468ab7c7" providerId="AD" clId="Web-{119568FD-D935-3B89-52FB-52F9B331DF78}"/>
    <pc:docChg chg="modSld">
      <pc:chgData name="Blunschi Andreas PH Luzern" userId="S::andreas.blunschi@phlu.ch::ce9f7b9c-02e1-4921-adcd-6717468ab7c7" providerId="AD" clId="Web-{119568FD-D935-3B89-52FB-52F9B331DF78}" dt="2024-02-19T08:57:23.269" v="214"/>
      <pc:docMkLst>
        <pc:docMk/>
      </pc:docMkLst>
      <pc:sldChg chg="modSp">
        <pc:chgData name="Blunschi Andreas PH Luzern" userId="S::andreas.blunschi@phlu.ch::ce9f7b9c-02e1-4921-adcd-6717468ab7c7" providerId="AD" clId="Web-{119568FD-D935-3B89-52FB-52F9B331DF78}" dt="2024-02-19T08:35:56.056" v="2" actId="1076"/>
        <pc:sldMkLst>
          <pc:docMk/>
          <pc:sldMk cId="296376792" sldId="256"/>
        </pc:sldMkLst>
        <pc:spChg chg="mod">
          <ac:chgData name="Blunschi Andreas PH Luzern" userId="S::andreas.blunschi@phlu.ch::ce9f7b9c-02e1-4921-adcd-6717468ab7c7" providerId="AD" clId="Web-{119568FD-D935-3B89-52FB-52F9B331DF78}" dt="2024-02-19T08:35:56.056" v="2" actId="1076"/>
          <ac:spMkLst>
            <pc:docMk/>
            <pc:sldMk cId="296376792" sldId="256"/>
            <ac:spMk id="2" creationId="{E7EC63E8-DD9F-731A-F2A1-EB5894D10E95}"/>
          </ac:spMkLst>
        </pc:spChg>
        <pc:picChg chg="mod">
          <ac:chgData name="Blunschi Andreas PH Luzern" userId="S::andreas.blunschi@phlu.ch::ce9f7b9c-02e1-4921-adcd-6717468ab7c7" providerId="AD" clId="Web-{119568FD-D935-3B89-52FB-52F9B331DF78}" dt="2024-02-19T08:35:41.946" v="1" actId="1076"/>
          <ac:picMkLst>
            <pc:docMk/>
            <pc:sldMk cId="296376792" sldId="256"/>
            <ac:picMk id="17" creationId="{FCF39694-C472-DEA3-70CE-8AB63880607C}"/>
          </ac:picMkLst>
        </pc:picChg>
      </pc:sldChg>
      <pc:sldChg chg="addSp">
        <pc:chgData name="Blunschi Andreas PH Luzern" userId="S::andreas.blunschi@phlu.ch::ce9f7b9c-02e1-4921-adcd-6717468ab7c7" providerId="AD" clId="Web-{119568FD-D935-3B89-52FB-52F9B331DF78}" dt="2024-02-19T08:56:26.299" v="205"/>
        <pc:sldMkLst>
          <pc:docMk/>
          <pc:sldMk cId="3994458343" sldId="260"/>
        </pc:sldMkLst>
        <pc:picChg chg="add">
          <ac:chgData name="Blunschi Andreas PH Luzern" userId="S::andreas.blunschi@phlu.ch::ce9f7b9c-02e1-4921-adcd-6717468ab7c7" providerId="AD" clId="Web-{119568FD-D935-3B89-52FB-52F9B331DF78}" dt="2024-02-19T08:56:26.299" v="205"/>
          <ac:picMkLst>
            <pc:docMk/>
            <pc:sldMk cId="3994458343" sldId="260"/>
            <ac:picMk id="12" creationId="{B5B843C1-942F-238E-CA56-82ED95CA163D}"/>
          </ac:picMkLst>
        </pc:picChg>
      </pc:sldChg>
      <pc:sldChg chg="addSp">
        <pc:chgData name="Blunschi Andreas PH Luzern" userId="S::andreas.blunschi@phlu.ch::ce9f7b9c-02e1-4921-adcd-6717468ab7c7" providerId="AD" clId="Web-{119568FD-D935-3B89-52FB-52F9B331DF78}" dt="2024-02-19T08:56:34.315" v="206"/>
        <pc:sldMkLst>
          <pc:docMk/>
          <pc:sldMk cId="2975662812" sldId="261"/>
        </pc:sldMkLst>
        <pc:picChg chg="add">
          <ac:chgData name="Blunschi Andreas PH Luzern" userId="S::andreas.blunschi@phlu.ch::ce9f7b9c-02e1-4921-adcd-6717468ab7c7" providerId="AD" clId="Web-{119568FD-D935-3B89-52FB-52F9B331DF78}" dt="2024-02-19T08:56:34.315" v="206"/>
          <ac:picMkLst>
            <pc:docMk/>
            <pc:sldMk cId="2975662812" sldId="261"/>
            <ac:picMk id="14" creationId="{D0960568-0CE7-9F42-553D-B6D826AB0895}"/>
          </ac:picMkLst>
        </pc:picChg>
      </pc:sldChg>
      <pc:sldChg chg="modSp">
        <pc:chgData name="Blunschi Andreas PH Luzern" userId="S::andreas.blunschi@phlu.ch::ce9f7b9c-02e1-4921-adcd-6717468ab7c7" providerId="AD" clId="Web-{119568FD-D935-3B89-52FB-52F9B331DF78}" dt="2024-02-19T08:49:15.259" v="167" actId="20577"/>
        <pc:sldMkLst>
          <pc:docMk/>
          <pc:sldMk cId="1529125709" sldId="263"/>
        </pc:sldMkLst>
        <pc:spChg chg="mod">
          <ac:chgData name="Blunschi Andreas PH Luzern" userId="S::andreas.blunschi@phlu.ch::ce9f7b9c-02e1-4921-adcd-6717468ab7c7" providerId="AD" clId="Web-{119568FD-D935-3B89-52FB-52F9B331DF78}" dt="2024-02-19T08:49:15.259" v="167" actId="20577"/>
          <ac:spMkLst>
            <pc:docMk/>
            <pc:sldMk cId="1529125709" sldId="263"/>
            <ac:spMk id="3" creationId="{646E89D1-27D6-3B62-7548-2E873B895135}"/>
          </ac:spMkLst>
        </pc:spChg>
      </pc:sldChg>
      <pc:sldChg chg="modSp">
        <pc:chgData name="Blunschi Andreas PH Luzern" userId="S::andreas.blunschi@phlu.ch::ce9f7b9c-02e1-4921-adcd-6717468ab7c7" providerId="AD" clId="Web-{119568FD-D935-3B89-52FB-52F9B331DF78}" dt="2024-02-19T08:52:34.123" v="194" actId="20577"/>
        <pc:sldMkLst>
          <pc:docMk/>
          <pc:sldMk cId="1127263010" sldId="264"/>
        </pc:sldMkLst>
        <pc:spChg chg="mod">
          <ac:chgData name="Blunschi Andreas PH Luzern" userId="S::andreas.blunschi@phlu.ch::ce9f7b9c-02e1-4921-adcd-6717468ab7c7" providerId="AD" clId="Web-{119568FD-D935-3B89-52FB-52F9B331DF78}" dt="2024-02-19T08:52:34.123" v="194" actId="20577"/>
          <ac:spMkLst>
            <pc:docMk/>
            <pc:sldMk cId="1127263010" sldId="264"/>
            <ac:spMk id="3" creationId="{646E89D1-27D6-3B62-7548-2E873B895135}"/>
          </ac:spMkLst>
        </pc:spChg>
      </pc:sldChg>
      <pc:sldChg chg="addSp">
        <pc:chgData name="Blunschi Andreas PH Luzern" userId="S::andreas.blunschi@phlu.ch::ce9f7b9c-02e1-4921-adcd-6717468ab7c7" providerId="AD" clId="Web-{119568FD-D935-3B89-52FB-52F9B331DF78}" dt="2024-02-19T08:57:06.753" v="211"/>
        <pc:sldMkLst>
          <pc:docMk/>
          <pc:sldMk cId="2826722786" sldId="270"/>
        </pc:sldMkLst>
        <pc:picChg chg="add">
          <ac:chgData name="Blunschi Andreas PH Luzern" userId="S::andreas.blunschi@phlu.ch::ce9f7b9c-02e1-4921-adcd-6717468ab7c7" providerId="AD" clId="Web-{119568FD-D935-3B89-52FB-52F9B331DF78}" dt="2024-02-19T08:57:06.753" v="211"/>
          <ac:picMkLst>
            <pc:docMk/>
            <pc:sldMk cId="2826722786" sldId="270"/>
            <ac:picMk id="14" creationId="{47ED9D8A-615E-B424-C5D3-3420DE82DC46}"/>
          </ac:picMkLst>
        </pc:picChg>
      </pc:sldChg>
      <pc:sldChg chg="addSp">
        <pc:chgData name="Blunschi Andreas PH Luzern" userId="S::andreas.blunschi@phlu.ch::ce9f7b9c-02e1-4921-adcd-6717468ab7c7" providerId="AD" clId="Web-{119568FD-D935-3B89-52FB-52F9B331DF78}" dt="2024-02-19T08:57:11.957" v="212"/>
        <pc:sldMkLst>
          <pc:docMk/>
          <pc:sldMk cId="448809505" sldId="271"/>
        </pc:sldMkLst>
        <pc:picChg chg="add">
          <ac:chgData name="Blunschi Andreas PH Luzern" userId="S::andreas.blunschi@phlu.ch::ce9f7b9c-02e1-4921-adcd-6717468ab7c7" providerId="AD" clId="Web-{119568FD-D935-3B89-52FB-52F9B331DF78}" dt="2024-02-19T08:57:11.957" v="212"/>
          <ac:picMkLst>
            <pc:docMk/>
            <pc:sldMk cId="448809505" sldId="271"/>
            <ac:picMk id="15" creationId="{08EC2207-6864-B5A4-65BC-FE64D01C1096}"/>
          </ac:picMkLst>
        </pc:picChg>
      </pc:sldChg>
      <pc:sldChg chg="addSp">
        <pc:chgData name="Blunschi Andreas PH Luzern" userId="S::andreas.blunschi@phlu.ch::ce9f7b9c-02e1-4921-adcd-6717468ab7c7" providerId="AD" clId="Web-{119568FD-D935-3B89-52FB-52F9B331DF78}" dt="2024-02-19T08:57:18.832" v="213"/>
        <pc:sldMkLst>
          <pc:docMk/>
          <pc:sldMk cId="3253328317" sldId="273"/>
        </pc:sldMkLst>
        <pc:picChg chg="add">
          <ac:chgData name="Blunschi Andreas PH Luzern" userId="S::andreas.blunschi@phlu.ch::ce9f7b9c-02e1-4921-adcd-6717468ab7c7" providerId="AD" clId="Web-{119568FD-D935-3B89-52FB-52F9B331DF78}" dt="2024-02-19T08:57:18.832" v="213"/>
          <ac:picMkLst>
            <pc:docMk/>
            <pc:sldMk cId="3253328317" sldId="273"/>
            <ac:picMk id="16" creationId="{B5F9109E-F523-94A6-EA24-B7C8FFA6A2F8}"/>
          </ac:picMkLst>
        </pc:picChg>
      </pc:sldChg>
      <pc:sldChg chg="modSp">
        <pc:chgData name="Blunschi Andreas PH Luzern" userId="S::andreas.blunschi@phlu.ch::ce9f7b9c-02e1-4921-adcd-6717468ab7c7" providerId="AD" clId="Web-{119568FD-D935-3B89-52FB-52F9B331DF78}" dt="2024-02-19T08:36:31.072" v="5" actId="20577"/>
        <pc:sldMkLst>
          <pc:docMk/>
          <pc:sldMk cId="3712887594" sldId="274"/>
        </pc:sldMkLst>
        <pc:spChg chg="mod">
          <ac:chgData name="Blunschi Andreas PH Luzern" userId="S::andreas.blunschi@phlu.ch::ce9f7b9c-02e1-4921-adcd-6717468ab7c7" providerId="AD" clId="Web-{119568FD-D935-3B89-52FB-52F9B331DF78}" dt="2024-02-19T08:36:31.072" v="5" actId="20577"/>
          <ac:spMkLst>
            <pc:docMk/>
            <pc:sldMk cId="3712887594" sldId="274"/>
            <ac:spMk id="16" creationId="{FE898C34-777C-A9DE-A3C6-F5048E476A65}"/>
          </ac:spMkLst>
        </pc:spChg>
      </pc:sldChg>
      <pc:sldChg chg="modSp">
        <pc:chgData name="Blunschi Andreas PH Luzern" userId="S::andreas.blunschi@phlu.ch::ce9f7b9c-02e1-4921-adcd-6717468ab7c7" providerId="AD" clId="Web-{119568FD-D935-3B89-52FB-52F9B331DF78}" dt="2024-02-19T08:38:40.950" v="41" actId="20577"/>
        <pc:sldMkLst>
          <pc:docMk/>
          <pc:sldMk cId="1112590921" sldId="277"/>
        </pc:sldMkLst>
        <pc:spChg chg="mod">
          <ac:chgData name="Blunschi Andreas PH Luzern" userId="S::andreas.blunschi@phlu.ch::ce9f7b9c-02e1-4921-adcd-6717468ab7c7" providerId="AD" clId="Web-{119568FD-D935-3B89-52FB-52F9B331DF78}" dt="2024-02-19T08:38:40.950" v="41" actId="20577"/>
          <ac:spMkLst>
            <pc:docMk/>
            <pc:sldMk cId="1112590921" sldId="277"/>
            <ac:spMk id="2" creationId="{DC748048-BA57-C721-8A3F-5EC4A31D3747}"/>
          </ac:spMkLst>
        </pc:spChg>
      </pc:sldChg>
      <pc:sldChg chg="addSp">
        <pc:chgData name="Blunschi Andreas PH Luzern" userId="S::andreas.blunschi@phlu.ch::ce9f7b9c-02e1-4921-adcd-6717468ab7c7" providerId="AD" clId="Web-{119568FD-D935-3B89-52FB-52F9B331DF78}" dt="2024-02-19T08:56:42.175" v="207"/>
        <pc:sldMkLst>
          <pc:docMk/>
          <pc:sldMk cId="2304956542" sldId="281"/>
        </pc:sldMkLst>
        <pc:picChg chg="add">
          <ac:chgData name="Blunschi Andreas PH Luzern" userId="S::andreas.blunschi@phlu.ch::ce9f7b9c-02e1-4921-adcd-6717468ab7c7" providerId="AD" clId="Web-{119568FD-D935-3B89-52FB-52F9B331DF78}" dt="2024-02-19T08:56:42.175" v="207"/>
          <ac:picMkLst>
            <pc:docMk/>
            <pc:sldMk cId="2304956542" sldId="281"/>
            <ac:picMk id="14" creationId="{7718B344-FD0F-AA6A-2E13-84DC6FDDBFBF}"/>
          </ac:picMkLst>
        </pc:picChg>
      </pc:sldChg>
      <pc:sldChg chg="addSp delSp modSp">
        <pc:chgData name="Blunschi Andreas PH Luzern" userId="S::andreas.blunschi@phlu.ch::ce9f7b9c-02e1-4921-adcd-6717468ab7c7" providerId="AD" clId="Web-{119568FD-D935-3B89-52FB-52F9B331DF78}" dt="2024-02-19T08:56:13.331" v="204" actId="14100"/>
        <pc:sldMkLst>
          <pc:docMk/>
          <pc:sldMk cId="2218148244" sldId="283"/>
        </pc:sldMkLst>
        <pc:picChg chg="add del mod modCrop">
          <ac:chgData name="Blunschi Andreas PH Luzern" userId="S::andreas.blunschi@phlu.ch::ce9f7b9c-02e1-4921-adcd-6717468ab7c7" providerId="AD" clId="Web-{119568FD-D935-3B89-52FB-52F9B331DF78}" dt="2024-02-19T08:55:51.939" v="201"/>
          <ac:picMkLst>
            <pc:docMk/>
            <pc:sldMk cId="2218148244" sldId="283"/>
            <ac:picMk id="10" creationId="{FAD79191-9BD9-C0C6-947C-2E72440F0FE4}"/>
          </ac:picMkLst>
        </pc:picChg>
        <pc:picChg chg="add mod">
          <ac:chgData name="Blunschi Andreas PH Luzern" userId="S::andreas.blunschi@phlu.ch::ce9f7b9c-02e1-4921-adcd-6717468ab7c7" providerId="AD" clId="Web-{119568FD-D935-3B89-52FB-52F9B331DF78}" dt="2024-02-19T08:56:13.331" v="204" actId="14100"/>
          <ac:picMkLst>
            <pc:docMk/>
            <pc:sldMk cId="2218148244" sldId="283"/>
            <ac:picMk id="12" creationId="{01A592E0-D462-58E3-AADD-21053ACD01A6}"/>
          </ac:picMkLst>
        </pc:picChg>
      </pc:sldChg>
      <pc:sldChg chg="addSp modSp">
        <pc:chgData name="Blunschi Andreas PH Luzern" userId="S::andreas.blunschi@phlu.ch::ce9f7b9c-02e1-4921-adcd-6717468ab7c7" providerId="AD" clId="Web-{119568FD-D935-3B89-52FB-52F9B331DF78}" dt="2024-02-19T08:56:49.066" v="208"/>
        <pc:sldMkLst>
          <pc:docMk/>
          <pc:sldMk cId="378617373" sldId="285"/>
        </pc:sldMkLst>
        <pc:spChg chg="mod">
          <ac:chgData name="Blunschi Andreas PH Luzern" userId="S::andreas.blunschi@phlu.ch::ce9f7b9c-02e1-4921-adcd-6717468ab7c7" providerId="AD" clId="Web-{119568FD-D935-3B89-52FB-52F9B331DF78}" dt="2024-02-19T08:49:28.416" v="168" actId="20577"/>
          <ac:spMkLst>
            <pc:docMk/>
            <pc:sldMk cId="378617373" sldId="285"/>
            <ac:spMk id="3" creationId="{646E89D1-27D6-3B62-7548-2E873B895135}"/>
          </ac:spMkLst>
        </pc:spChg>
        <pc:spChg chg="mod">
          <ac:chgData name="Blunschi Andreas PH Luzern" userId="S::andreas.blunschi@phlu.ch::ce9f7b9c-02e1-4921-adcd-6717468ab7c7" providerId="AD" clId="Web-{119568FD-D935-3B89-52FB-52F9B331DF78}" dt="2024-02-19T08:51:46.216" v="178" actId="20577"/>
          <ac:spMkLst>
            <pc:docMk/>
            <pc:sldMk cId="378617373" sldId="285"/>
            <ac:spMk id="4" creationId="{FA8F2603-6400-7434-7450-204FFE231430}"/>
          </ac:spMkLst>
        </pc:spChg>
        <pc:picChg chg="add">
          <ac:chgData name="Blunschi Andreas PH Luzern" userId="S::andreas.blunschi@phlu.ch::ce9f7b9c-02e1-4921-adcd-6717468ab7c7" providerId="AD" clId="Web-{119568FD-D935-3B89-52FB-52F9B331DF78}" dt="2024-02-19T08:56:49.066" v="208"/>
          <ac:picMkLst>
            <pc:docMk/>
            <pc:sldMk cId="378617373" sldId="285"/>
            <ac:picMk id="17" creationId="{08508EEF-EC26-52B3-47C8-0400961000D8}"/>
          </ac:picMkLst>
        </pc:picChg>
      </pc:sldChg>
      <pc:sldChg chg="addSp">
        <pc:chgData name="Blunschi Andreas PH Luzern" userId="S::andreas.blunschi@phlu.ch::ce9f7b9c-02e1-4921-adcd-6717468ab7c7" providerId="AD" clId="Web-{119568FD-D935-3B89-52FB-52F9B331DF78}" dt="2024-02-19T08:56:53.441" v="209"/>
        <pc:sldMkLst>
          <pc:docMk/>
          <pc:sldMk cId="2693276840" sldId="291"/>
        </pc:sldMkLst>
        <pc:picChg chg="add">
          <ac:chgData name="Blunschi Andreas PH Luzern" userId="S::andreas.blunschi@phlu.ch::ce9f7b9c-02e1-4921-adcd-6717468ab7c7" providerId="AD" clId="Web-{119568FD-D935-3B89-52FB-52F9B331DF78}" dt="2024-02-19T08:56:53.441" v="209"/>
          <ac:picMkLst>
            <pc:docMk/>
            <pc:sldMk cId="2693276840" sldId="291"/>
            <ac:picMk id="6" creationId="{54B9BA1D-1946-2619-2CE0-DC61E6770126}"/>
          </ac:picMkLst>
        </pc:picChg>
      </pc:sldChg>
      <pc:sldChg chg="addSp">
        <pc:chgData name="Blunschi Andreas PH Luzern" userId="S::andreas.blunschi@phlu.ch::ce9f7b9c-02e1-4921-adcd-6717468ab7c7" providerId="AD" clId="Web-{119568FD-D935-3B89-52FB-52F9B331DF78}" dt="2024-02-19T08:56:58.003" v="210"/>
        <pc:sldMkLst>
          <pc:docMk/>
          <pc:sldMk cId="3887895767" sldId="292"/>
        </pc:sldMkLst>
        <pc:picChg chg="add">
          <ac:chgData name="Blunschi Andreas PH Luzern" userId="S::andreas.blunschi@phlu.ch::ce9f7b9c-02e1-4921-adcd-6717468ab7c7" providerId="AD" clId="Web-{119568FD-D935-3B89-52FB-52F9B331DF78}" dt="2024-02-19T08:56:58.003" v="210"/>
          <ac:picMkLst>
            <pc:docMk/>
            <pc:sldMk cId="3887895767" sldId="292"/>
            <ac:picMk id="11" creationId="{188D8F01-672E-D77C-5B21-BD4E4ACB08F9}"/>
          </ac:picMkLst>
        </pc:picChg>
      </pc:sldChg>
      <pc:sldChg chg="addSp">
        <pc:chgData name="Blunschi Andreas PH Luzern" userId="S::andreas.blunschi@phlu.ch::ce9f7b9c-02e1-4921-adcd-6717468ab7c7" providerId="AD" clId="Web-{119568FD-D935-3B89-52FB-52F9B331DF78}" dt="2024-02-19T08:57:23.269" v="214"/>
        <pc:sldMkLst>
          <pc:docMk/>
          <pc:sldMk cId="3633290790" sldId="296"/>
        </pc:sldMkLst>
        <pc:picChg chg="add">
          <ac:chgData name="Blunschi Andreas PH Luzern" userId="S::andreas.blunschi@phlu.ch::ce9f7b9c-02e1-4921-adcd-6717468ab7c7" providerId="AD" clId="Web-{119568FD-D935-3B89-52FB-52F9B331DF78}" dt="2024-02-19T08:57:23.269" v="214"/>
          <ac:picMkLst>
            <pc:docMk/>
            <pc:sldMk cId="3633290790" sldId="296"/>
            <ac:picMk id="18" creationId="{257B433E-16B5-75B9-B481-34E3F3C25C32}"/>
          </ac:picMkLst>
        </pc:picChg>
      </pc:sldChg>
      <pc:sldChg chg="modSp">
        <pc:chgData name="Blunschi Andreas PH Luzern" userId="S::andreas.blunschi@phlu.ch::ce9f7b9c-02e1-4921-adcd-6717468ab7c7" providerId="AD" clId="Web-{119568FD-D935-3B89-52FB-52F9B331DF78}" dt="2024-02-19T08:37:51.120" v="21" actId="20577"/>
        <pc:sldMkLst>
          <pc:docMk/>
          <pc:sldMk cId="3400990646" sldId="298"/>
        </pc:sldMkLst>
        <pc:spChg chg="mod">
          <ac:chgData name="Blunschi Andreas PH Luzern" userId="S::andreas.blunschi@phlu.ch::ce9f7b9c-02e1-4921-adcd-6717468ab7c7" providerId="AD" clId="Web-{119568FD-D935-3B89-52FB-52F9B331DF78}" dt="2024-02-19T08:37:51.120" v="21" actId="20577"/>
          <ac:spMkLst>
            <pc:docMk/>
            <pc:sldMk cId="3400990646" sldId="298"/>
            <ac:spMk id="2" creationId="{DC748048-BA57-C721-8A3F-5EC4A31D3747}"/>
          </ac:spMkLst>
        </pc:spChg>
      </pc:sldChg>
      <pc:sldChg chg="modSp">
        <pc:chgData name="Blunschi Andreas PH Luzern" userId="S::andreas.blunschi@phlu.ch::ce9f7b9c-02e1-4921-adcd-6717468ab7c7" providerId="AD" clId="Web-{119568FD-D935-3B89-52FB-52F9B331DF78}" dt="2024-02-19T08:39:10.466" v="54" actId="20577"/>
        <pc:sldMkLst>
          <pc:docMk/>
          <pc:sldMk cId="3763647636" sldId="308"/>
        </pc:sldMkLst>
        <pc:spChg chg="mod">
          <ac:chgData name="Blunschi Andreas PH Luzern" userId="S::andreas.blunschi@phlu.ch::ce9f7b9c-02e1-4921-adcd-6717468ab7c7" providerId="AD" clId="Web-{119568FD-D935-3B89-52FB-52F9B331DF78}" dt="2024-02-19T08:39:10.466" v="54" actId="20577"/>
          <ac:spMkLst>
            <pc:docMk/>
            <pc:sldMk cId="3763647636" sldId="308"/>
            <ac:spMk id="2" creationId="{DC748048-BA57-C721-8A3F-5EC4A31D3747}"/>
          </ac:spMkLst>
        </pc:spChg>
      </pc:sldChg>
      <pc:sldChg chg="modSp">
        <pc:chgData name="Blunschi Andreas PH Luzern" userId="S::andreas.blunschi@phlu.ch::ce9f7b9c-02e1-4921-adcd-6717468ab7c7" providerId="AD" clId="Web-{119568FD-D935-3B89-52FB-52F9B331DF78}" dt="2024-02-19T08:39:53.529" v="70" actId="20577"/>
        <pc:sldMkLst>
          <pc:docMk/>
          <pc:sldMk cId="1987757813" sldId="309"/>
        </pc:sldMkLst>
        <pc:spChg chg="mod">
          <ac:chgData name="Blunschi Andreas PH Luzern" userId="S::andreas.blunschi@phlu.ch::ce9f7b9c-02e1-4921-adcd-6717468ab7c7" providerId="AD" clId="Web-{119568FD-D935-3B89-52FB-52F9B331DF78}" dt="2024-02-19T08:39:53.529" v="70" actId="20577"/>
          <ac:spMkLst>
            <pc:docMk/>
            <pc:sldMk cId="1987757813" sldId="309"/>
            <ac:spMk id="2" creationId="{DC748048-BA57-C721-8A3F-5EC4A31D3747}"/>
          </ac:spMkLst>
        </pc:spChg>
      </pc:sldChg>
      <pc:sldChg chg="modSp">
        <pc:chgData name="Blunschi Andreas PH Luzern" userId="S::andreas.blunschi@phlu.ch::ce9f7b9c-02e1-4921-adcd-6717468ab7c7" providerId="AD" clId="Web-{119568FD-D935-3B89-52FB-52F9B331DF78}" dt="2024-02-19T08:40:18.889" v="82" actId="20577"/>
        <pc:sldMkLst>
          <pc:docMk/>
          <pc:sldMk cId="4167476278" sldId="310"/>
        </pc:sldMkLst>
        <pc:spChg chg="mod">
          <ac:chgData name="Blunschi Andreas PH Luzern" userId="S::andreas.blunschi@phlu.ch::ce9f7b9c-02e1-4921-adcd-6717468ab7c7" providerId="AD" clId="Web-{119568FD-D935-3B89-52FB-52F9B331DF78}" dt="2024-02-19T08:40:18.889" v="82" actId="20577"/>
          <ac:spMkLst>
            <pc:docMk/>
            <pc:sldMk cId="4167476278" sldId="310"/>
            <ac:spMk id="2" creationId="{DC748048-BA57-C721-8A3F-5EC4A31D3747}"/>
          </ac:spMkLst>
        </pc:spChg>
      </pc:sldChg>
      <pc:sldChg chg="modSp">
        <pc:chgData name="Blunschi Andreas PH Luzern" userId="S::andreas.blunschi@phlu.ch::ce9f7b9c-02e1-4921-adcd-6717468ab7c7" providerId="AD" clId="Web-{119568FD-D935-3B89-52FB-52F9B331DF78}" dt="2024-02-19T08:44:09.284" v="100" actId="20577"/>
        <pc:sldMkLst>
          <pc:docMk/>
          <pc:sldMk cId="1370429056" sldId="311"/>
        </pc:sldMkLst>
        <pc:spChg chg="mod">
          <ac:chgData name="Blunschi Andreas PH Luzern" userId="S::andreas.blunschi@phlu.ch::ce9f7b9c-02e1-4921-adcd-6717468ab7c7" providerId="AD" clId="Web-{119568FD-D935-3B89-52FB-52F9B331DF78}" dt="2024-02-19T08:44:09.284" v="100" actId="20577"/>
          <ac:spMkLst>
            <pc:docMk/>
            <pc:sldMk cId="1370429056" sldId="311"/>
            <ac:spMk id="2" creationId="{DC748048-BA57-C721-8A3F-5EC4A31D3747}"/>
          </ac:spMkLst>
        </pc:spChg>
      </pc:sldChg>
      <pc:sldChg chg="modSp">
        <pc:chgData name="Blunschi Andreas PH Luzern" userId="S::andreas.blunschi@phlu.ch::ce9f7b9c-02e1-4921-adcd-6717468ab7c7" providerId="AD" clId="Web-{119568FD-D935-3B89-52FB-52F9B331DF78}" dt="2024-02-19T08:45:32.942" v="126" actId="20577"/>
        <pc:sldMkLst>
          <pc:docMk/>
          <pc:sldMk cId="3229141335" sldId="312"/>
        </pc:sldMkLst>
        <pc:spChg chg="mod">
          <ac:chgData name="Blunschi Andreas PH Luzern" userId="S::andreas.blunschi@phlu.ch::ce9f7b9c-02e1-4921-adcd-6717468ab7c7" providerId="AD" clId="Web-{119568FD-D935-3B89-52FB-52F9B331DF78}" dt="2024-02-19T08:45:32.942" v="126" actId="20577"/>
          <ac:spMkLst>
            <pc:docMk/>
            <pc:sldMk cId="3229141335" sldId="312"/>
            <ac:spMk id="2" creationId="{DC748048-BA57-C721-8A3F-5EC4A31D3747}"/>
          </ac:spMkLst>
        </pc:spChg>
      </pc:sldChg>
      <pc:sldChg chg="modSp">
        <pc:chgData name="Blunschi Andreas PH Luzern" userId="S::andreas.blunschi@phlu.ch::ce9f7b9c-02e1-4921-adcd-6717468ab7c7" providerId="AD" clId="Web-{119568FD-D935-3B89-52FB-52F9B331DF78}" dt="2024-02-19T08:46:11.365" v="140" actId="20577"/>
        <pc:sldMkLst>
          <pc:docMk/>
          <pc:sldMk cId="1762924846" sldId="313"/>
        </pc:sldMkLst>
        <pc:spChg chg="mod">
          <ac:chgData name="Blunschi Andreas PH Luzern" userId="S::andreas.blunschi@phlu.ch::ce9f7b9c-02e1-4921-adcd-6717468ab7c7" providerId="AD" clId="Web-{119568FD-D935-3B89-52FB-52F9B331DF78}" dt="2024-02-19T08:46:11.365" v="140" actId="20577"/>
          <ac:spMkLst>
            <pc:docMk/>
            <pc:sldMk cId="1762924846" sldId="313"/>
            <ac:spMk id="2" creationId="{DC748048-BA57-C721-8A3F-5EC4A31D3747}"/>
          </ac:spMkLst>
        </pc:spChg>
      </pc:sldChg>
      <pc:sldChg chg="modSp">
        <pc:chgData name="Blunschi Andreas PH Luzern" userId="S::andreas.blunschi@phlu.ch::ce9f7b9c-02e1-4921-adcd-6717468ab7c7" providerId="AD" clId="Web-{119568FD-D935-3B89-52FB-52F9B331DF78}" dt="2024-02-19T08:46:44.116" v="149" actId="20577"/>
        <pc:sldMkLst>
          <pc:docMk/>
          <pc:sldMk cId="3460144221" sldId="314"/>
        </pc:sldMkLst>
        <pc:spChg chg="mod">
          <ac:chgData name="Blunschi Andreas PH Luzern" userId="S::andreas.blunschi@phlu.ch::ce9f7b9c-02e1-4921-adcd-6717468ab7c7" providerId="AD" clId="Web-{119568FD-D935-3B89-52FB-52F9B331DF78}" dt="2024-02-19T08:46:44.116" v="149" actId="20577"/>
          <ac:spMkLst>
            <pc:docMk/>
            <pc:sldMk cId="3460144221" sldId="314"/>
            <ac:spMk id="2" creationId="{DC748048-BA57-C721-8A3F-5EC4A31D3747}"/>
          </ac:spMkLst>
        </pc:spChg>
      </pc:sldChg>
      <pc:sldChg chg="modSp">
        <pc:chgData name="Blunschi Andreas PH Luzern" userId="S::andreas.blunschi@phlu.ch::ce9f7b9c-02e1-4921-adcd-6717468ab7c7" providerId="AD" clId="Web-{119568FD-D935-3B89-52FB-52F9B331DF78}" dt="2024-02-19T08:47:10.929" v="155" actId="20577"/>
        <pc:sldMkLst>
          <pc:docMk/>
          <pc:sldMk cId="542242474" sldId="315"/>
        </pc:sldMkLst>
        <pc:spChg chg="mod">
          <ac:chgData name="Blunschi Andreas PH Luzern" userId="S::andreas.blunschi@phlu.ch::ce9f7b9c-02e1-4921-adcd-6717468ab7c7" providerId="AD" clId="Web-{119568FD-D935-3B89-52FB-52F9B331DF78}" dt="2024-02-19T08:47:10.929" v="155" actId="20577"/>
          <ac:spMkLst>
            <pc:docMk/>
            <pc:sldMk cId="542242474" sldId="315"/>
            <ac:spMk id="2" creationId="{DC748048-BA57-C721-8A3F-5EC4A31D3747}"/>
          </ac:spMkLst>
        </pc:spChg>
      </pc:sldChg>
      <pc:sldChg chg="modSp">
        <pc:chgData name="Blunschi Andreas PH Luzern" userId="S::andreas.blunschi@phlu.ch::ce9f7b9c-02e1-4921-adcd-6717468ab7c7" providerId="AD" clId="Web-{119568FD-D935-3B89-52FB-52F9B331DF78}" dt="2024-02-19T08:47:53.570" v="165" actId="20577"/>
        <pc:sldMkLst>
          <pc:docMk/>
          <pc:sldMk cId="1109506952" sldId="316"/>
        </pc:sldMkLst>
        <pc:spChg chg="mod">
          <ac:chgData name="Blunschi Andreas PH Luzern" userId="S::andreas.blunschi@phlu.ch::ce9f7b9c-02e1-4921-adcd-6717468ab7c7" providerId="AD" clId="Web-{119568FD-D935-3B89-52FB-52F9B331DF78}" dt="2024-02-19T08:47:53.570" v="165" actId="20577"/>
          <ac:spMkLst>
            <pc:docMk/>
            <pc:sldMk cId="1109506952" sldId="316"/>
            <ac:spMk id="2" creationId="{DC748048-BA57-C721-8A3F-5EC4A31D3747}"/>
          </ac:spMkLst>
        </pc:spChg>
      </pc:sldChg>
    </pc:docChg>
  </pc:docChgLst>
  <pc:docChgLst>
    <pc:chgData name="Birrer Seppi" userId="baa0383f-0afe-4fef-8b68-0c969d09c3ce" providerId="ADAL" clId="{CD25FFC5-4CC0-4A5E-8481-57B31EEF4D18}"/>
    <pc:docChg chg="undo custSel delSld modSld">
      <pc:chgData name="Birrer Seppi" userId="baa0383f-0afe-4fef-8b68-0c969d09c3ce" providerId="ADAL" clId="{CD25FFC5-4CC0-4A5E-8481-57B31EEF4D18}" dt="2023-12-13T22:18:19.615" v="1177" actId="20577"/>
      <pc:docMkLst>
        <pc:docMk/>
      </pc:docMkLst>
      <pc:sldChg chg="addSp modSp mod">
        <pc:chgData name="Birrer Seppi" userId="baa0383f-0afe-4fef-8b68-0c969d09c3ce" providerId="ADAL" clId="{CD25FFC5-4CC0-4A5E-8481-57B31EEF4D18}" dt="2023-12-13T22:18:19.615" v="1177" actId="20577"/>
        <pc:sldMkLst>
          <pc:docMk/>
          <pc:sldMk cId="296376792" sldId="256"/>
        </pc:sldMkLst>
        <pc:spChg chg="add mod">
          <ac:chgData name="Birrer Seppi" userId="baa0383f-0afe-4fef-8b68-0c969d09c3ce" providerId="ADAL" clId="{CD25FFC5-4CC0-4A5E-8481-57B31EEF4D18}" dt="2023-12-13T22:18:19.615" v="1177" actId="20577"/>
          <ac:spMkLst>
            <pc:docMk/>
            <pc:sldMk cId="296376792" sldId="256"/>
            <ac:spMk id="2" creationId="{E7EC63E8-DD9F-731A-F2A1-EB5894D10E95}"/>
          </ac:spMkLst>
        </pc:spChg>
        <pc:spChg chg="mod">
          <ac:chgData name="Birrer Seppi" userId="baa0383f-0afe-4fef-8b68-0c969d09c3ce" providerId="ADAL" clId="{CD25FFC5-4CC0-4A5E-8481-57B31EEF4D18}" dt="2023-12-13T21:34:28.135" v="30" actId="20577"/>
          <ac:spMkLst>
            <pc:docMk/>
            <pc:sldMk cId="296376792" sldId="256"/>
            <ac:spMk id="4" creationId="{FA8F2603-6400-7434-7450-204FFE231430}"/>
          </ac:spMkLst>
        </pc:spChg>
        <pc:spChg chg="mod">
          <ac:chgData name="Birrer Seppi" userId="baa0383f-0afe-4fef-8b68-0c969d09c3ce" providerId="ADAL" clId="{CD25FFC5-4CC0-4A5E-8481-57B31EEF4D18}" dt="2023-12-13T21:35:59.807" v="65" actId="12"/>
          <ac:spMkLst>
            <pc:docMk/>
            <pc:sldMk cId="296376792" sldId="256"/>
            <ac:spMk id="16" creationId="{FE898C34-777C-A9DE-A3C6-F5048E476A65}"/>
          </ac:spMkLst>
        </pc:spChg>
        <pc:picChg chg="mod">
          <ac:chgData name="Birrer Seppi" userId="baa0383f-0afe-4fef-8b68-0c969d09c3ce" providerId="ADAL" clId="{CD25FFC5-4CC0-4A5E-8481-57B31EEF4D18}" dt="2023-12-13T21:33:50.612" v="20" actId="14100"/>
          <ac:picMkLst>
            <pc:docMk/>
            <pc:sldMk cId="296376792" sldId="256"/>
            <ac:picMk id="7" creationId="{2CCE3A96-589E-0A44-E7F8-C8BDDDE56C0D}"/>
          </ac:picMkLst>
        </pc:picChg>
        <pc:picChg chg="mod">
          <ac:chgData name="Birrer Seppi" userId="baa0383f-0afe-4fef-8b68-0c969d09c3ce" providerId="ADAL" clId="{CD25FFC5-4CC0-4A5E-8481-57B31EEF4D18}" dt="2023-12-13T21:33:45.673" v="19" actId="14100"/>
          <ac:picMkLst>
            <pc:docMk/>
            <pc:sldMk cId="296376792" sldId="256"/>
            <ac:picMk id="8" creationId="{81B88EE4-3AF5-54EB-87A8-B88926CEABC7}"/>
          </ac:picMkLst>
        </pc:picChg>
      </pc:sldChg>
      <pc:sldChg chg="modSp mod">
        <pc:chgData name="Birrer Seppi" userId="baa0383f-0afe-4fef-8b68-0c969d09c3ce" providerId="ADAL" clId="{CD25FFC5-4CC0-4A5E-8481-57B31EEF4D18}" dt="2023-12-13T21:36:30.182" v="101" actId="1076"/>
        <pc:sldMkLst>
          <pc:docMk/>
          <pc:sldMk cId="3994458343" sldId="260"/>
        </pc:sldMkLst>
        <pc:spChg chg="mod">
          <ac:chgData name="Birrer Seppi" userId="baa0383f-0afe-4fef-8b68-0c969d09c3ce" providerId="ADAL" clId="{CD25FFC5-4CC0-4A5E-8481-57B31EEF4D18}" dt="2023-12-13T21:36:16.372" v="100" actId="27636"/>
          <ac:spMkLst>
            <pc:docMk/>
            <pc:sldMk cId="3994458343" sldId="260"/>
            <ac:spMk id="3" creationId="{646E89D1-27D6-3B62-7548-2E873B895135}"/>
          </ac:spMkLst>
        </pc:spChg>
        <pc:spChg chg="mod">
          <ac:chgData name="Birrer Seppi" userId="baa0383f-0afe-4fef-8b68-0c969d09c3ce" providerId="ADAL" clId="{CD25FFC5-4CC0-4A5E-8481-57B31EEF4D18}" dt="2023-12-13T21:34:35.142" v="39" actId="20577"/>
          <ac:spMkLst>
            <pc:docMk/>
            <pc:sldMk cId="3994458343" sldId="260"/>
            <ac:spMk id="4" creationId="{FA8F2603-6400-7434-7450-204FFE231430}"/>
          </ac:spMkLst>
        </pc:spChg>
        <pc:picChg chg="mod">
          <ac:chgData name="Birrer Seppi" userId="baa0383f-0afe-4fef-8b68-0c969d09c3ce" providerId="ADAL" clId="{CD25FFC5-4CC0-4A5E-8481-57B31EEF4D18}" dt="2023-12-13T21:36:30.182" v="101" actId="1076"/>
          <ac:picMkLst>
            <pc:docMk/>
            <pc:sldMk cId="3994458343" sldId="260"/>
            <ac:picMk id="5" creationId="{C68AECCF-D71B-DF88-7AE6-27D2012B9BE5}"/>
          </ac:picMkLst>
        </pc:picChg>
        <pc:picChg chg="mod">
          <ac:chgData name="Birrer Seppi" userId="baa0383f-0afe-4fef-8b68-0c969d09c3ce" providerId="ADAL" clId="{CD25FFC5-4CC0-4A5E-8481-57B31EEF4D18}" dt="2023-12-13T21:36:30.182" v="101" actId="1076"/>
          <ac:picMkLst>
            <pc:docMk/>
            <pc:sldMk cId="3994458343" sldId="260"/>
            <ac:picMk id="6" creationId="{DC5A8A83-4816-B37C-1BF8-0BAF163B3A48}"/>
          </ac:picMkLst>
        </pc:picChg>
        <pc:picChg chg="mod">
          <ac:chgData name="Birrer Seppi" userId="baa0383f-0afe-4fef-8b68-0c969d09c3ce" providerId="ADAL" clId="{CD25FFC5-4CC0-4A5E-8481-57B31EEF4D18}" dt="2023-12-13T21:36:30.182" v="101" actId="1076"/>
          <ac:picMkLst>
            <pc:docMk/>
            <pc:sldMk cId="3994458343" sldId="260"/>
            <ac:picMk id="7" creationId="{2CCE3A96-589E-0A44-E7F8-C8BDDDE56C0D}"/>
          </ac:picMkLst>
        </pc:picChg>
        <pc:picChg chg="mod">
          <ac:chgData name="Birrer Seppi" userId="baa0383f-0afe-4fef-8b68-0c969d09c3ce" providerId="ADAL" clId="{CD25FFC5-4CC0-4A5E-8481-57B31EEF4D18}" dt="2023-12-13T21:36:30.182" v="101" actId="1076"/>
          <ac:picMkLst>
            <pc:docMk/>
            <pc:sldMk cId="3994458343" sldId="260"/>
            <ac:picMk id="8" creationId="{81B88EE4-3AF5-54EB-87A8-B88926CEABC7}"/>
          </ac:picMkLst>
        </pc:picChg>
        <pc:picChg chg="mod">
          <ac:chgData name="Birrer Seppi" userId="baa0383f-0afe-4fef-8b68-0c969d09c3ce" providerId="ADAL" clId="{CD25FFC5-4CC0-4A5E-8481-57B31EEF4D18}" dt="2023-12-13T21:36:30.182" v="101" actId="1076"/>
          <ac:picMkLst>
            <pc:docMk/>
            <pc:sldMk cId="3994458343" sldId="260"/>
            <ac:picMk id="9" creationId="{017CD076-4000-DAE4-A677-54A0301170F3}"/>
          </ac:picMkLst>
        </pc:picChg>
        <pc:picChg chg="mod">
          <ac:chgData name="Birrer Seppi" userId="baa0383f-0afe-4fef-8b68-0c969d09c3ce" providerId="ADAL" clId="{CD25FFC5-4CC0-4A5E-8481-57B31EEF4D18}" dt="2023-12-13T21:36:30.182" v="101" actId="1076"/>
          <ac:picMkLst>
            <pc:docMk/>
            <pc:sldMk cId="3994458343" sldId="260"/>
            <ac:picMk id="10" creationId="{3D153F9E-5163-E478-95D6-6841E1CF8C54}"/>
          </ac:picMkLst>
        </pc:picChg>
        <pc:picChg chg="mod">
          <ac:chgData name="Birrer Seppi" userId="baa0383f-0afe-4fef-8b68-0c969d09c3ce" providerId="ADAL" clId="{CD25FFC5-4CC0-4A5E-8481-57B31EEF4D18}" dt="2023-12-13T21:36:30.182" v="101" actId="1076"/>
          <ac:picMkLst>
            <pc:docMk/>
            <pc:sldMk cId="3994458343" sldId="260"/>
            <ac:picMk id="11" creationId="{33ADA4FF-1B0D-610A-7FF2-02E11748F956}"/>
          </ac:picMkLst>
        </pc:picChg>
        <pc:picChg chg="mod">
          <ac:chgData name="Birrer Seppi" userId="baa0383f-0afe-4fef-8b68-0c969d09c3ce" providerId="ADAL" clId="{CD25FFC5-4CC0-4A5E-8481-57B31EEF4D18}" dt="2023-12-13T21:36:30.182" v="101" actId="1076"/>
          <ac:picMkLst>
            <pc:docMk/>
            <pc:sldMk cId="3994458343" sldId="260"/>
            <ac:picMk id="13" creationId="{1BC1ABAD-A85B-40FC-9ED4-29BD1D3DBDDF}"/>
          </ac:picMkLst>
        </pc:picChg>
        <pc:picChg chg="mod">
          <ac:chgData name="Birrer Seppi" userId="baa0383f-0afe-4fef-8b68-0c969d09c3ce" providerId="ADAL" clId="{CD25FFC5-4CC0-4A5E-8481-57B31EEF4D18}" dt="2023-12-13T21:36:30.182" v="101" actId="1076"/>
          <ac:picMkLst>
            <pc:docMk/>
            <pc:sldMk cId="3994458343" sldId="260"/>
            <ac:picMk id="14" creationId="{2455EA09-25C1-7A55-0794-A4F93A508B57}"/>
          </ac:picMkLst>
        </pc:picChg>
      </pc:sldChg>
      <pc:sldChg chg="modSp mod">
        <pc:chgData name="Birrer Seppi" userId="baa0383f-0afe-4fef-8b68-0c969d09c3ce" providerId="ADAL" clId="{CD25FFC5-4CC0-4A5E-8481-57B31EEF4D18}" dt="2023-12-13T21:38:43.784" v="227" actId="20577"/>
        <pc:sldMkLst>
          <pc:docMk/>
          <pc:sldMk cId="2975662812" sldId="261"/>
        </pc:sldMkLst>
        <pc:spChg chg="mod">
          <ac:chgData name="Birrer Seppi" userId="baa0383f-0afe-4fef-8b68-0c969d09c3ce" providerId="ADAL" clId="{CD25FFC5-4CC0-4A5E-8481-57B31EEF4D18}" dt="2023-12-13T21:38:43.784" v="227" actId="20577"/>
          <ac:spMkLst>
            <pc:docMk/>
            <pc:sldMk cId="2975662812" sldId="261"/>
            <ac:spMk id="3" creationId="{646E89D1-27D6-3B62-7548-2E873B895135}"/>
          </ac:spMkLst>
        </pc:spChg>
        <pc:spChg chg="mod">
          <ac:chgData name="Birrer Seppi" userId="baa0383f-0afe-4fef-8b68-0c969d09c3ce" providerId="ADAL" clId="{CD25FFC5-4CC0-4A5E-8481-57B31EEF4D18}" dt="2023-12-13T21:34:40.222" v="48" actId="20577"/>
          <ac:spMkLst>
            <pc:docMk/>
            <pc:sldMk cId="2975662812" sldId="261"/>
            <ac:spMk id="4" creationId="{FA8F2603-6400-7434-7450-204FFE231430}"/>
          </ac:spMkLst>
        </pc:spChg>
        <pc:picChg chg="mod">
          <ac:chgData name="Birrer Seppi" userId="baa0383f-0afe-4fef-8b68-0c969d09c3ce" providerId="ADAL" clId="{CD25FFC5-4CC0-4A5E-8481-57B31EEF4D18}" dt="2023-12-13T21:36:40.033" v="102" actId="1076"/>
          <ac:picMkLst>
            <pc:docMk/>
            <pc:sldMk cId="2975662812" sldId="261"/>
            <ac:picMk id="5" creationId="{C68AECCF-D71B-DF88-7AE6-27D2012B9BE5}"/>
          </ac:picMkLst>
        </pc:picChg>
        <pc:picChg chg="mod">
          <ac:chgData name="Birrer Seppi" userId="baa0383f-0afe-4fef-8b68-0c969d09c3ce" providerId="ADAL" clId="{CD25FFC5-4CC0-4A5E-8481-57B31EEF4D18}" dt="2023-12-13T21:37:31.121" v="106" actId="196"/>
          <ac:picMkLst>
            <pc:docMk/>
            <pc:sldMk cId="2975662812" sldId="261"/>
            <ac:picMk id="6" creationId="{DC5A8A83-4816-B37C-1BF8-0BAF163B3A48}"/>
          </ac:picMkLst>
        </pc:picChg>
        <pc:picChg chg="mod">
          <ac:chgData name="Birrer Seppi" userId="baa0383f-0afe-4fef-8b68-0c969d09c3ce" providerId="ADAL" clId="{CD25FFC5-4CC0-4A5E-8481-57B31EEF4D18}" dt="2023-12-13T21:36:40.033" v="102" actId="1076"/>
          <ac:picMkLst>
            <pc:docMk/>
            <pc:sldMk cId="2975662812" sldId="261"/>
            <ac:picMk id="7" creationId="{2CCE3A96-589E-0A44-E7F8-C8BDDDE56C0D}"/>
          </ac:picMkLst>
        </pc:picChg>
        <pc:picChg chg="mod">
          <ac:chgData name="Birrer Seppi" userId="baa0383f-0afe-4fef-8b68-0c969d09c3ce" providerId="ADAL" clId="{CD25FFC5-4CC0-4A5E-8481-57B31EEF4D18}" dt="2023-12-13T21:36:40.033" v="102" actId="1076"/>
          <ac:picMkLst>
            <pc:docMk/>
            <pc:sldMk cId="2975662812" sldId="261"/>
            <ac:picMk id="8" creationId="{81B88EE4-3AF5-54EB-87A8-B88926CEABC7}"/>
          </ac:picMkLst>
        </pc:picChg>
        <pc:picChg chg="mod">
          <ac:chgData name="Birrer Seppi" userId="baa0383f-0afe-4fef-8b68-0c969d09c3ce" providerId="ADAL" clId="{CD25FFC5-4CC0-4A5E-8481-57B31EEF4D18}" dt="2023-12-13T21:36:40.033" v="102" actId="1076"/>
          <ac:picMkLst>
            <pc:docMk/>
            <pc:sldMk cId="2975662812" sldId="261"/>
            <ac:picMk id="9" creationId="{017CD076-4000-DAE4-A677-54A0301170F3}"/>
          </ac:picMkLst>
        </pc:picChg>
        <pc:picChg chg="mod">
          <ac:chgData name="Birrer Seppi" userId="baa0383f-0afe-4fef-8b68-0c969d09c3ce" providerId="ADAL" clId="{CD25FFC5-4CC0-4A5E-8481-57B31EEF4D18}" dt="2023-12-13T21:36:51.788" v="103" actId="197"/>
          <ac:picMkLst>
            <pc:docMk/>
            <pc:sldMk cId="2975662812" sldId="261"/>
            <ac:picMk id="10" creationId="{3D153F9E-5163-E478-95D6-6841E1CF8C54}"/>
          </ac:picMkLst>
        </pc:picChg>
        <pc:picChg chg="mod">
          <ac:chgData name="Birrer Seppi" userId="baa0383f-0afe-4fef-8b68-0c969d09c3ce" providerId="ADAL" clId="{CD25FFC5-4CC0-4A5E-8481-57B31EEF4D18}" dt="2023-12-13T21:36:40.033" v="102" actId="1076"/>
          <ac:picMkLst>
            <pc:docMk/>
            <pc:sldMk cId="2975662812" sldId="261"/>
            <ac:picMk id="11" creationId="{33ADA4FF-1B0D-610A-7FF2-02E11748F956}"/>
          </ac:picMkLst>
        </pc:picChg>
        <pc:picChg chg="mod">
          <ac:chgData name="Birrer Seppi" userId="baa0383f-0afe-4fef-8b68-0c969d09c3ce" providerId="ADAL" clId="{CD25FFC5-4CC0-4A5E-8481-57B31EEF4D18}" dt="2023-12-13T21:36:40.033" v="102" actId="1076"/>
          <ac:picMkLst>
            <pc:docMk/>
            <pc:sldMk cId="2975662812" sldId="261"/>
            <ac:picMk id="12" creationId="{0BC98650-B2E6-5BF6-4613-1F1132E9869C}"/>
          </ac:picMkLst>
        </pc:picChg>
        <pc:picChg chg="mod">
          <ac:chgData name="Birrer Seppi" userId="baa0383f-0afe-4fef-8b68-0c969d09c3ce" providerId="ADAL" clId="{CD25FFC5-4CC0-4A5E-8481-57B31EEF4D18}" dt="2023-12-13T21:36:40.033" v="102" actId="1076"/>
          <ac:picMkLst>
            <pc:docMk/>
            <pc:sldMk cId="2975662812" sldId="261"/>
            <ac:picMk id="13" creationId="{1BC1ABAD-A85B-40FC-9ED4-29BD1D3DBDDF}"/>
          </ac:picMkLst>
        </pc:picChg>
      </pc:sldChg>
      <pc:sldChg chg="modSp mod">
        <pc:chgData name="Birrer Seppi" userId="baa0383f-0afe-4fef-8b68-0c969d09c3ce" providerId="ADAL" clId="{CD25FFC5-4CC0-4A5E-8481-57B31EEF4D18}" dt="2023-12-13T21:59:26.464" v="861" actId="20577"/>
        <pc:sldMkLst>
          <pc:docMk/>
          <pc:sldMk cId="1064681468" sldId="262"/>
        </pc:sldMkLst>
        <pc:spChg chg="mod">
          <ac:chgData name="Birrer Seppi" userId="baa0383f-0afe-4fef-8b68-0c969d09c3ce" providerId="ADAL" clId="{CD25FFC5-4CC0-4A5E-8481-57B31EEF4D18}" dt="2023-12-13T21:39:40.805" v="254" actId="20577"/>
          <ac:spMkLst>
            <pc:docMk/>
            <pc:sldMk cId="1064681468" sldId="262"/>
            <ac:spMk id="3" creationId="{646E89D1-27D6-3B62-7548-2E873B895135}"/>
          </ac:spMkLst>
        </pc:spChg>
        <pc:spChg chg="mod">
          <ac:chgData name="Birrer Seppi" userId="baa0383f-0afe-4fef-8b68-0c969d09c3ce" providerId="ADAL" clId="{CD25FFC5-4CC0-4A5E-8481-57B31EEF4D18}" dt="2023-12-13T21:59:26.464" v="861" actId="20577"/>
          <ac:spMkLst>
            <pc:docMk/>
            <pc:sldMk cId="1064681468" sldId="262"/>
            <ac:spMk id="4" creationId="{FA8F2603-6400-7434-7450-204FFE231430}"/>
          </ac:spMkLst>
        </pc:spChg>
        <pc:picChg chg="mod">
          <ac:chgData name="Birrer Seppi" userId="baa0383f-0afe-4fef-8b68-0c969d09c3ce" providerId="ADAL" clId="{CD25FFC5-4CC0-4A5E-8481-57B31EEF4D18}" dt="2023-12-13T21:39:22.029" v="241" actId="1076"/>
          <ac:picMkLst>
            <pc:docMk/>
            <pc:sldMk cId="1064681468" sldId="262"/>
            <ac:picMk id="5" creationId="{C68AECCF-D71B-DF88-7AE6-27D2012B9BE5}"/>
          </ac:picMkLst>
        </pc:picChg>
        <pc:picChg chg="mod">
          <ac:chgData name="Birrer Seppi" userId="baa0383f-0afe-4fef-8b68-0c969d09c3ce" providerId="ADAL" clId="{CD25FFC5-4CC0-4A5E-8481-57B31EEF4D18}" dt="2023-12-13T21:39:22.029" v="241" actId="1076"/>
          <ac:picMkLst>
            <pc:docMk/>
            <pc:sldMk cId="1064681468" sldId="262"/>
            <ac:picMk id="6" creationId="{DC5A8A83-4816-B37C-1BF8-0BAF163B3A48}"/>
          </ac:picMkLst>
        </pc:picChg>
        <pc:picChg chg="mod">
          <ac:chgData name="Birrer Seppi" userId="baa0383f-0afe-4fef-8b68-0c969d09c3ce" providerId="ADAL" clId="{CD25FFC5-4CC0-4A5E-8481-57B31EEF4D18}" dt="2023-12-13T21:39:22.029" v="241" actId="1076"/>
          <ac:picMkLst>
            <pc:docMk/>
            <pc:sldMk cId="1064681468" sldId="262"/>
            <ac:picMk id="7" creationId="{2CCE3A96-589E-0A44-E7F8-C8BDDDE56C0D}"/>
          </ac:picMkLst>
        </pc:picChg>
        <pc:picChg chg="mod ord">
          <ac:chgData name="Birrer Seppi" userId="baa0383f-0afe-4fef-8b68-0c969d09c3ce" providerId="ADAL" clId="{CD25FFC5-4CC0-4A5E-8481-57B31EEF4D18}" dt="2023-12-13T21:42:00.359" v="282" actId="166"/>
          <ac:picMkLst>
            <pc:docMk/>
            <pc:sldMk cId="1064681468" sldId="262"/>
            <ac:picMk id="8" creationId="{81B88EE4-3AF5-54EB-87A8-B88926CEABC7}"/>
          </ac:picMkLst>
        </pc:picChg>
        <pc:picChg chg="mod">
          <ac:chgData name="Birrer Seppi" userId="baa0383f-0afe-4fef-8b68-0c969d09c3ce" providerId="ADAL" clId="{CD25FFC5-4CC0-4A5E-8481-57B31EEF4D18}" dt="2023-12-13T21:39:22.029" v="241" actId="1076"/>
          <ac:picMkLst>
            <pc:docMk/>
            <pc:sldMk cId="1064681468" sldId="262"/>
            <ac:picMk id="9" creationId="{017CD076-4000-DAE4-A677-54A0301170F3}"/>
          </ac:picMkLst>
        </pc:picChg>
        <pc:picChg chg="mod">
          <ac:chgData name="Birrer Seppi" userId="baa0383f-0afe-4fef-8b68-0c969d09c3ce" providerId="ADAL" clId="{CD25FFC5-4CC0-4A5E-8481-57B31EEF4D18}" dt="2023-12-13T21:39:22.029" v="241" actId="1076"/>
          <ac:picMkLst>
            <pc:docMk/>
            <pc:sldMk cId="1064681468" sldId="262"/>
            <ac:picMk id="10" creationId="{3D153F9E-5163-E478-95D6-6841E1CF8C54}"/>
          </ac:picMkLst>
        </pc:picChg>
        <pc:picChg chg="mod">
          <ac:chgData name="Birrer Seppi" userId="baa0383f-0afe-4fef-8b68-0c969d09c3ce" providerId="ADAL" clId="{CD25FFC5-4CC0-4A5E-8481-57B31EEF4D18}" dt="2023-12-13T21:39:22.029" v="241" actId="1076"/>
          <ac:picMkLst>
            <pc:docMk/>
            <pc:sldMk cId="1064681468" sldId="262"/>
            <ac:picMk id="11" creationId="{33ADA4FF-1B0D-610A-7FF2-02E11748F956}"/>
          </ac:picMkLst>
        </pc:picChg>
        <pc:picChg chg="mod">
          <ac:chgData name="Birrer Seppi" userId="baa0383f-0afe-4fef-8b68-0c969d09c3ce" providerId="ADAL" clId="{CD25FFC5-4CC0-4A5E-8481-57B31EEF4D18}" dt="2023-12-13T21:39:22.029" v="241" actId="1076"/>
          <ac:picMkLst>
            <pc:docMk/>
            <pc:sldMk cId="1064681468" sldId="262"/>
            <ac:picMk id="12" creationId="{0BC98650-B2E6-5BF6-4613-1F1132E9869C}"/>
          </ac:picMkLst>
        </pc:picChg>
        <pc:picChg chg="mod">
          <ac:chgData name="Birrer Seppi" userId="baa0383f-0afe-4fef-8b68-0c969d09c3ce" providerId="ADAL" clId="{CD25FFC5-4CC0-4A5E-8481-57B31EEF4D18}" dt="2023-12-13T21:39:22.029" v="241" actId="1076"/>
          <ac:picMkLst>
            <pc:docMk/>
            <pc:sldMk cId="1064681468" sldId="262"/>
            <ac:picMk id="13" creationId="{1BC1ABAD-A85B-40FC-9ED4-29BD1D3DBDDF}"/>
          </ac:picMkLst>
        </pc:picChg>
      </pc:sldChg>
      <pc:sldChg chg="modSp mod">
        <pc:chgData name="Birrer Seppi" userId="baa0383f-0afe-4fef-8b68-0c969d09c3ce" providerId="ADAL" clId="{CD25FFC5-4CC0-4A5E-8481-57B31EEF4D18}" dt="2023-12-13T21:59:32.614" v="862" actId="20577"/>
        <pc:sldMkLst>
          <pc:docMk/>
          <pc:sldMk cId="1529125709" sldId="263"/>
        </pc:sldMkLst>
        <pc:spChg chg="mod">
          <ac:chgData name="Birrer Seppi" userId="baa0383f-0afe-4fef-8b68-0c969d09c3ce" providerId="ADAL" clId="{CD25FFC5-4CC0-4A5E-8481-57B31EEF4D18}" dt="2023-12-13T21:43:03.168" v="354" actId="20577"/>
          <ac:spMkLst>
            <pc:docMk/>
            <pc:sldMk cId="1529125709" sldId="263"/>
            <ac:spMk id="3" creationId="{646E89D1-27D6-3B62-7548-2E873B895135}"/>
          </ac:spMkLst>
        </pc:spChg>
        <pc:spChg chg="mod">
          <ac:chgData name="Birrer Seppi" userId="baa0383f-0afe-4fef-8b68-0c969d09c3ce" providerId="ADAL" clId="{CD25FFC5-4CC0-4A5E-8481-57B31EEF4D18}" dt="2023-12-13T21:59:32.614" v="862" actId="20577"/>
          <ac:spMkLst>
            <pc:docMk/>
            <pc:sldMk cId="1529125709" sldId="263"/>
            <ac:spMk id="4" creationId="{FA8F2603-6400-7434-7450-204FFE231430}"/>
          </ac:spMkLst>
        </pc:spChg>
        <pc:picChg chg="mod ord">
          <ac:chgData name="Birrer Seppi" userId="baa0383f-0afe-4fef-8b68-0c969d09c3ce" providerId="ADAL" clId="{CD25FFC5-4CC0-4A5E-8481-57B31EEF4D18}" dt="2023-12-13T21:41:35.935" v="277" actId="1076"/>
          <ac:picMkLst>
            <pc:docMk/>
            <pc:sldMk cId="1529125709" sldId="263"/>
            <ac:picMk id="5" creationId="{C68AECCF-D71B-DF88-7AE6-27D2012B9BE5}"/>
          </ac:picMkLst>
        </pc:picChg>
        <pc:picChg chg="mod">
          <ac:chgData name="Birrer Seppi" userId="baa0383f-0afe-4fef-8b68-0c969d09c3ce" providerId="ADAL" clId="{CD25FFC5-4CC0-4A5E-8481-57B31EEF4D18}" dt="2023-12-13T21:41:08.969" v="270" actId="1076"/>
          <ac:picMkLst>
            <pc:docMk/>
            <pc:sldMk cId="1529125709" sldId="263"/>
            <ac:picMk id="6" creationId="{DC5A8A83-4816-B37C-1BF8-0BAF163B3A48}"/>
          </ac:picMkLst>
        </pc:picChg>
        <pc:picChg chg="mod">
          <ac:chgData name="Birrer Seppi" userId="baa0383f-0afe-4fef-8b68-0c969d09c3ce" providerId="ADAL" clId="{CD25FFC5-4CC0-4A5E-8481-57B31EEF4D18}" dt="2023-12-13T21:41:45.502" v="278" actId="1076"/>
          <ac:picMkLst>
            <pc:docMk/>
            <pc:sldMk cId="1529125709" sldId="263"/>
            <ac:picMk id="7" creationId="{2CCE3A96-589E-0A44-E7F8-C8BDDDE56C0D}"/>
          </ac:picMkLst>
        </pc:picChg>
        <pc:picChg chg="mod">
          <ac:chgData name="Birrer Seppi" userId="baa0383f-0afe-4fef-8b68-0c969d09c3ce" providerId="ADAL" clId="{CD25FFC5-4CC0-4A5E-8481-57B31EEF4D18}" dt="2023-12-13T21:41:52.435" v="280" actId="1076"/>
          <ac:picMkLst>
            <pc:docMk/>
            <pc:sldMk cId="1529125709" sldId="263"/>
            <ac:picMk id="8" creationId="{81B88EE4-3AF5-54EB-87A8-B88926CEABC7}"/>
          </ac:picMkLst>
        </pc:picChg>
        <pc:picChg chg="mod">
          <ac:chgData name="Birrer Seppi" userId="baa0383f-0afe-4fef-8b68-0c969d09c3ce" providerId="ADAL" clId="{CD25FFC5-4CC0-4A5E-8481-57B31EEF4D18}" dt="2023-12-13T21:41:48.453" v="279" actId="1076"/>
          <ac:picMkLst>
            <pc:docMk/>
            <pc:sldMk cId="1529125709" sldId="263"/>
            <ac:picMk id="9" creationId="{017CD076-4000-DAE4-A677-54A0301170F3}"/>
          </ac:picMkLst>
        </pc:picChg>
        <pc:picChg chg="mod ord">
          <ac:chgData name="Birrer Seppi" userId="baa0383f-0afe-4fef-8b68-0c969d09c3ce" providerId="ADAL" clId="{CD25FFC5-4CC0-4A5E-8481-57B31EEF4D18}" dt="2023-12-13T21:41:30.453" v="276" actId="166"/>
          <ac:picMkLst>
            <pc:docMk/>
            <pc:sldMk cId="1529125709" sldId="263"/>
            <ac:picMk id="14" creationId="{8517389C-244E-C13A-EA6B-BDECBCABC739}"/>
          </ac:picMkLst>
        </pc:picChg>
        <pc:picChg chg="mod">
          <ac:chgData name="Birrer Seppi" userId="baa0383f-0afe-4fef-8b68-0c969d09c3ce" providerId="ADAL" clId="{CD25FFC5-4CC0-4A5E-8481-57B31EEF4D18}" dt="2023-12-13T21:40:49.726" v="267" actId="14100"/>
          <ac:picMkLst>
            <pc:docMk/>
            <pc:sldMk cId="1529125709" sldId="263"/>
            <ac:picMk id="19" creationId="{8A6260C5-D6B2-9035-A1F4-8A2DB87BEFCA}"/>
          </ac:picMkLst>
        </pc:picChg>
      </pc:sldChg>
      <pc:sldChg chg="modSp mod">
        <pc:chgData name="Birrer Seppi" userId="baa0383f-0afe-4fef-8b68-0c969d09c3ce" providerId="ADAL" clId="{CD25FFC5-4CC0-4A5E-8481-57B31EEF4D18}" dt="2023-12-13T21:44:02.819" v="370" actId="1076"/>
        <pc:sldMkLst>
          <pc:docMk/>
          <pc:sldMk cId="1127263010" sldId="264"/>
        </pc:sldMkLst>
        <pc:spChg chg="mod">
          <ac:chgData name="Birrer Seppi" userId="baa0383f-0afe-4fef-8b68-0c969d09c3ce" providerId="ADAL" clId="{CD25FFC5-4CC0-4A5E-8481-57B31EEF4D18}" dt="2023-12-13T21:43:53.969" v="368" actId="20577"/>
          <ac:spMkLst>
            <pc:docMk/>
            <pc:sldMk cId="1127263010" sldId="264"/>
            <ac:spMk id="3" creationId="{646E89D1-27D6-3B62-7548-2E873B895135}"/>
          </ac:spMkLst>
        </pc:spChg>
        <pc:spChg chg="mod">
          <ac:chgData name="Birrer Seppi" userId="baa0383f-0afe-4fef-8b68-0c969d09c3ce" providerId="ADAL" clId="{CD25FFC5-4CC0-4A5E-8481-57B31EEF4D18}" dt="2023-12-13T21:43:11.198" v="363" actId="20577"/>
          <ac:spMkLst>
            <pc:docMk/>
            <pc:sldMk cId="1127263010" sldId="264"/>
            <ac:spMk id="4" creationId="{FA8F2603-6400-7434-7450-204FFE231430}"/>
          </ac:spMkLst>
        </pc:spChg>
        <pc:picChg chg="mod">
          <ac:chgData name="Birrer Seppi" userId="baa0383f-0afe-4fef-8b68-0c969d09c3ce" providerId="ADAL" clId="{CD25FFC5-4CC0-4A5E-8481-57B31EEF4D18}" dt="2023-12-13T21:43:26.234" v="364" actId="14100"/>
          <ac:picMkLst>
            <pc:docMk/>
            <pc:sldMk cId="1127263010" sldId="264"/>
            <ac:picMk id="22" creationId="{82026198-BA88-715F-82ED-E93B19DEE24F}"/>
          </ac:picMkLst>
        </pc:picChg>
        <pc:picChg chg="mod">
          <ac:chgData name="Birrer Seppi" userId="baa0383f-0afe-4fef-8b68-0c969d09c3ce" providerId="ADAL" clId="{CD25FFC5-4CC0-4A5E-8481-57B31EEF4D18}" dt="2023-12-13T21:44:02.819" v="370" actId="1076"/>
          <ac:picMkLst>
            <pc:docMk/>
            <pc:sldMk cId="1127263010" sldId="264"/>
            <ac:picMk id="23" creationId="{D7C62918-7803-0CDF-CF2A-5CCFC633D9F2}"/>
          </ac:picMkLst>
        </pc:picChg>
      </pc:sldChg>
      <pc:sldChg chg="modSp mod">
        <pc:chgData name="Birrer Seppi" userId="baa0383f-0afe-4fef-8b68-0c969d09c3ce" providerId="ADAL" clId="{CD25FFC5-4CC0-4A5E-8481-57B31EEF4D18}" dt="2023-12-13T21:46:14.998" v="411" actId="6549"/>
        <pc:sldMkLst>
          <pc:docMk/>
          <pc:sldMk cId="1106404096" sldId="267"/>
        </pc:sldMkLst>
        <pc:spChg chg="mod">
          <ac:chgData name="Birrer Seppi" userId="baa0383f-0afe-4fef-8b68-0c969d09c3ce" providerId="ADAL" clId="{CD25FFC5-4CC0-4A5E-8481-57B31EEF4D18}" dt="2023-12-13T21:46:14.998" v="411" actId="6549"/>
          <ac:spMkLst>
            <pc:docMk/>
            <pc:sldMk cId="1106404096" sldId="267"/>
            <ac:spMk id="3" creationId="{646E89D1-27D6-3B62-7548-2E873B895135}"/>
          </ac:spMkLst>
        </pc:spChg>
        <pc:spChg chg="mod">
          <ac:chgData name="Birrer Seppi" userId="baa0383f-0afe-4fef-8b68-0c969d09c3ce" providerId="ADAL" clId="{CD25FFC5-4CC0-4A5E-8481-57B31EEF4D18}" dt="2023-12-13T21:44:13.396" v="379" actId="20577"/>
          <ac:spMkLst>
            <pc:docMk/>
            <pc:sldMk cId="1106404096" sldId="267"/>
            <ac:spMk id="4" creationId="{FA8F2603-6400-7434-7450-204FFE231430}"/>
          </ac:spMkLst>
        </pc:spChg>
      </pc:sldChg>
      <pc:sldChg chg="modSp mod">
        <pc:chgData name="Birrer Seppi" userId="baa0383f-0afe-4fef-8b68-0c969d09c3ce" providerId="ADAL" clId="{CD25FFC5-4CC0-4A5E-8481-57B31EEF4D18}" dt="2023-12-13T21:49:43.311" v="527" actId="20577"/>
        <pc:sldMkLst>
          <pc:docMk/>
          <pc:sldMk cId="1289349205" sldId="268"/>
        </pc:sldMkLst>
        <pc:spChg chg="mod">
          <ac:chgData name="Birrer Seppi" userId="baa0383f-0afe-4fef-8b68-0c969d09c3ce" providerId="ADAL" clId="{CD25FFC5-4CC0-4A5E-8481-57B31EEF4D18}" dt="2023-12-13T21:49:43.311" v="527" actId="20577"/>
          <ac:spMkLst>
            <pc:docMk/>
            <pc:sldMk cId="1289349205" sldId="268"/>
            <ac:spMk id="4" creationId="{FA8F2603-6400-7434-7450-204FFE231430}"/>
          </ac:spMkLst>
        </pc:spChg>
        <pc:picChg chg="mod modCrop">
          <ac:chgData name="Birrer Seppi" userId="baa0383f-0afe-4fef-8b68-0c969d09c3ce" providerId="ADAL" clId="{CD25FFC5-4CC0-4A5E-8481-57B31EEF4D18}" dt="2023-12-13T21:47:20.860" v="416" actId="1076"/>
          <ac:picMkLst>
            <pc:docMk/>
            <pc:sldMk cId="1289349205" sldId="268"/>
            <ac:picMk id="11" creationId="{E2BA5BB4-CBE8-F5D7-1395-96C134CC429A}"/>
          </ac:picMkLst>
        </pc:picChg>
      </pc:sldChg>
      <pc:sldChg chg="modSp del mod">
        <pc:chgData name="Birrer Seppi" userId="baa0383f-0afe-4fef-8b68-0c969d09c3ce" providerId="ADAL" clId="{CD25FFC5-4CC0-4A5E-8481-57B31EEF4D18}" dt="2023-12-13T21:46:25.813" v="412" actId="47"/>
        <pc:sldMkLst>
          <pc:docMk/>
          <pc:sldMk cId="2437653661" sldId="269"/>
        </pc:sldMkLst>
        <pc:spChg chg="mod">
          <ac:chgData name="Birrer Seppi" userId="baa0383f-0afe-4fef-8b68-0c969d09c3ce" providerId="ADAL" clId="{CD25FFC5-4CC0-4A5E-8481-57B31EEF4D18}" dt="2023-12-13T21:44:57.599" v="380" actId="21"/>
          <ac:spMkLst>
            <pc:docMk/>
            <pc:sldMk cId="2437653661" sldId="269"/>
            <ac:spMk id="3" creationId="{646E89D1-27D6-3B62-7548-2E873B895135}"/>
          </ac:spMkLst>
        </pc:spChg>
      </pc:sldChg>
      <pc:sldChg chg="modSp mod">
        <pc:chgData name="Birrer Seppi" userId="baa0383f-0afe-4fef-8b68-0c969d09c3ce" providerId="ADAL" clId="{CD25FFC5-4CC0-4A5E-8481-57B31EEF4D18}" dt="2023-12-13T21:50:56.738" v="547" actId="20577"/>
        <pc:sldMkLst>
          <pc:docMk/>
          <pc:sldMk cId="2826722786" sldId="270"/>
        </pc:sldMkLst>
        <pc:spChg chg="mod">
          <ac:chgData name="Birrer Seppi" userId="baa0383f-0afe-4fef-8b68-0c969d09c3ce" providerId="ADAL" clId="{CD25FFC5-4CC0-4A5E-8481-57B31EEF4D18}" dt="2023-12-13T21:50:56.738" v="547" actId="20577"/>
          <ac:spMkLst>
            <pc:docMk/>
            <pc:sldMk cId="2826722786" sldId="270"/>
            <ac:spMk id="3" creationId="{646E89D1-27D6-3B62-7548-2E873B895135}"/>
          </ac:spMkLst>
        </pc:spChg>
        <pc:spChg chg="mod">
          <ac:chgData name="Birrer Seppi" userId="baa0383f-0afe-4fef-8b68-0c969d09c3ce" providerId="ADAL" clId="{CD25FFC5-4CC0-4A5E-8481-57B31EEF4D18}" dt="2023-12-13T21:49:49.675" v="536" actId="20577"/>
          <ac:spMkLst>
            <pc:docMk/>
            <pc:sldMk cId="2826722786" sldId="270"/>
            <ac:spMk id="4" creationId="{FA8F2603-6400-7434-7450-204FFE231430}"/>
          </ac:spMkLst>
        </pc:spChg>
        <pc:spChg chg="ord">
          <ac:chgData name="Birrer Seppi" userId="baa0383f-0afe-4fef-8b68-0c969d09c3ce" providerId="ADAL" clId="{CD25FFC5-4CC0-4A5E-8481-57B31EEF4D18}" dt="2023-12-13T21:48:13.785" v="421" actId="166"/>
          <ac:spMkLst>
            <pc:docMk/>
            <pc:sldMk cId="2826722786" sldId="270"/>
            <ac:spMk id="5" creationId="{67B4CBB4-224E-F204-1348-4B15162FCA8B}"/>
          </ac:spMkLst>
        </pc:spChg>
        <pc:spChg chg="ord">
          <ac:chgData name="Birrer Seppi" userId="baa0383f-0afe-4fef-8b68-0c969d09c3ce" providerId="ADAL" clId="{CD25FFC5-4CC0-4A5E-8481-57B31EEF4D18}" dt="2023-12-13T21:47:53.606" v="418" actId="171"/>
          <ac:spMkLst>
            <pc:docMk/>
            <pc:sldMk cId="2826722786" sldId="270"/>
            <ac:spMk id="13" creationId="{7C645BF8-DF8E-90E0-5F9C-C59109893586}"/>
          </ac:spMkLst>
        </pc:spChg>
        <pc:picChg chg="ord">
          <ac:chgData name="Birrer Seppi" userId="baa0383f-0afe-4fef-8b68-0c969d09c3ce" providerId="ADAL" clId="{CD25FFC5-4CC0-4A5E-8481-57B31EEF4D18}" dt="2023-12-13T21:48:18.789" v="422" actId="166"/>
          <ac:picMkLst>
            <pc:docMk/>
            <pc:sldMk cId="2826722786" sldId="270"/>
            <ac:picMk id="2" creationId="{8B389EA2-39D9-ADC7-3EDD-B55EE243DDF8}"/>
          </ac:picMkLst>
        </pc:picChg>
        <pc:picChg chg="ord">
          <ac:chgData name="Birrer Seppi" userId="baa0383f-0afe-4fef-8b68-0c969d09c3ce" providerId="ADAL" clId="{CD25FFC5-4CC0-4A5E-8481-57B31EEF4D18}" dt="2023-12-13T21:48:08.289" v="420" actId="171"/>
          <ac:picMkLst>
            <pc:docMk/>
            <pc:sldMk cId="2826722786" sldId="270"/>
            <ac:picMk id="7" creationId="{E6752D9E-BFE2-5F15-3B60-5D4C58044BF0}"/>
          </ac:picMkLst>
        </pc:picChg>
        <pc:picChg chg="ord">
          <ac:chgData name="Birrer Seppi" userId="baa0383f-0afe-4fef-8b68-0c969d09c3ce" providerId="ADAL" clId="{CD25FFC5-4CC0-4A5E-8481-57B31EEF4D18}" dt="2023-12-13T21:48:26.281" v="423" actId="166"/>
          <ac:picMkLst>
            <pc:docMk/>
            <pc:sldMk cId="2826722786" sldId="270"/>
            <ac:picMk id="9" creationId="{010CD399-E984-A869-EF1E-DFD41930A44E}"/>
          </ac:picMkLst>
        </pc:picChg>
      </pc:sldChg>
      <pc:sldChg chg="addSp delSp modSp mod">
        <pc:chgData name="Birrer Seppi" userId="baa0383f-0afe-4fef-8b68-0c969d09c3ce" providerId="ADAL" clId="{CD25FFC5-4CC0-4A5E-8481-57B31EEF4D18}" dt="2023-12-13T21:58:08.233" v="858" actId="478"/>
        <pc:sldMkLst>
          <pc:docMk/>
          <pc:sldMk cId="448809505" sldId="271"/>
        </pc:sldMkLst>
        <pc:spChg chg="mod">
          <ac:chgData name="Birrer Seppi" userId="baa0383f-0afe-4fef-8b68-0c969d09c3ce" providerId="ADAL" clId="{CD25FFC5-4CC0-4A5E-8481-57B31EEF4D18}" dt="2023-12-13T21:53:14.953" v="775" actId="20577"/>
          <ac:spMkLst>
            <pc:docMk/>
            <pc:sldMk cId="448809505" sldId="271"/>
            <ac:spMk id="3" creationId="{646E89D1-27D6-3B62-7548-2E873B895135}"/>
          </ac:spMkLst>
        </pc:spChg>
        <pc:spChg chg="mod">
          <ac:chgData name="Birrer Seppi" userId="baa0383f-0afe-4fef-8b68-0c969d09c3ce" providerId="ADAL" clId="{CD25FFC5-4CC0-4A5E-8481-57B31EEF4D18}" dt="2023-12-13T21:53:50.882" v="788" actId="20577"/>
          <ac:spMkLst>
            <pc:docMk/>
            <pc:sldMk cId="448809505" sldId="271"/>
            <ac:spMk id="4" creationId="{FA8F2603-6400-7434-7450-204FFE231430}"/>
          </ac:spMkLst>
        </pc:spChg>
        <pc:spChg chg="mod">
          <ac:chgData name="Birrer Seppi" userId="baa0383f-0afe-4fef-8b68-0c969d09c3ce" providerId="ADAL" clId="{CD25FFC5-4CC0-4A5E-8481-57B31EEF4D18}" dt="2023-12-13T21:56:05.431" v="809" actId="14100"/>
          <ac:spMkLst>
            <pc:docMk/>
            <pc:sldMk cId="448809505" sldId="271"/>
            <ac:spMk id="6" creationId="{D7E889D1-7758-9839-8FC7-133971A5BB25}"/>
          </ac:spMkLst>
        </pc:spChg>
        <pc:spChg chg="del mod">
          <ac:chgData name="Birrer Seppi" userId="baa0383f-0afe-4fef-8b68-0c969d09c3ce" providerId="ADAL" clId="{CD25FFC5-4CC0-4A5E-8481-57B31EEF4D18}" dt="2023-12-13T21:55:36.050" v="802" actId="478"/>
          <ac:spMkLst>
            <pc:docMk/>
            <pc:sldMk cId="448809505" sldId="271"/>
            <ac:spMk id="15" creationId="{6599EA64-2244-D6B4-0F55-98150B818925}"/>
          </ac:spMkLst>
        </pc:spChg>
        <pc:spChg chg="add mod">
          <ac:chgData name="Birrer Seppi" userId="baa0383f-0afe-4fef-8b68-0c969d09c3ce" providerId="ADAL" clId="{CD25FFC5-4CC0-4A5E-8481-57B31EEF4D18}" dt="2023-12-13T21:55:58.537" v="807" actId="1076"/>
          <ac:spMkLst>
            <pc:docMk/>
            <pc:sldMk cId="448809505" sldId="271"/>
            <ac:spMk id="20" creationId="{1ABCC9DA-3982-9CC3-3B09-44C45261836B}"/>
          </ac:spMkLst>
        </pc:spChg>
        <pc:spChg chg="add del mod">
          <ac:chgData name="Birrer Seppi" userId="baa0383f-0afe-4fef-8b68-0c969d09c3ce" providerId="ADAL" clId="{CD25FFC5-4CC0-4A5E-8481-57B31EEF4D18}" dt="2023-12-13T21:58:06.466" v="857" actId="478"/>
          <ac:spMkLst>
            <pc:docMk/>
            <pc:sldMk cId="448809505" sldId="271"/>
            <ac:spMk id="21" creationId="{5B62D970-638F-95FD-CF57-F6F8DA97F742}"/>
          </ac:spMkLst>
        </pc:spChg>
        <pc:spChg chg="add del mod">
          <ac:chgData name="Birrer Seppi" userId="baa0383f-0afe-4fef-8b68-0c969d09c3ce" providerId="ADAL" clId="{CD25FFC5-4CC0-4A5E-8481-57B31EEF4D18}" dt="2023-12-13T21:58:08.233" v="858" actId="478"/>
          <ac:spMkLst>
            <pc:docMk/>
            <pc:sldMk cId="448809505" sldId="271"/>
            <ac:spMk id="22" creationId="{E8481493-D53E-2D98-8D54-E3F8948127C1}"/>
          </ac:spMkLst>
        </pc:spChg>
        <pc:picChg chg="add mod">
          <ac:chgData name="Birrer Seppi" userId="baa0383f-0afe-4fef-8b68-0c969d09c3ce" providerId="ADAL" clId="{CD25FFC5-4CC0-4A5E-8481-57B31EEF4D18}" dt="2023-12-13T21:52:55.491" v="768" actId="1076"/>
          <ac:picMkLst>
            <pc:docMk/>
            <pc:sldMk cId="448809505" sldId="271"/>
            <ac:picMk id="16" creationId="{CA33703D-0464-F01F-099D-3E42261EFBA0}"/>
          </ac:picMkLst>
        </pc:picChg>
        <pc:cxnChg chg="add mod">
          <ac:chgData name="Birrer Seppi" userId="baa0383f-0afe-4fef-8b68-0c969d09c3ce" providerId="ADAL" clId="{CD25FFC5-4CC0-4A5E-8481-57B31EEF4D18}" dt="2023-12-13T21:53:42.639" v="779" actId="1076"/>
          <ac:cxnSpMkLst>
            <pc:docMk/>
            <pc:sldMk cId="448809505" sldId="271"/>
            <ac:cxnSpMk id="18" creationId="{0CFD9719-FCE6-EA45-AA22-B83AE954FA5E}"/>
          </ac:cxnSpMkLst>
        </pc:cxnChg>
      </pc:sldChg>
      <pc:sldChg chg="del">
        <pc:chgData name="Birrer Seppi" userId="baa0383f-0afe-4fef-8b68-0c969d09c3ce" providerId="ADAL" clId="{CD25FFC5-4CC0-4A5E-8481-57B31EEF4D18}" dt="2023-12-13T21:56:25.908" v="810" actId="47"/>
        <pc:sldMkLst>
          <pc:docMk/>
          <pc:sldMk cId="2357536144" sldId="272"/>
        </pc:sldMkLst>
      </pc:sldChg>
      <pc:sldChg chg="addSp delSp modSp mod">
        <pc:chgData name="Birrer Seppi" userId="baa0383f-0afe-4fef-8b68-0c969d09c3ce" providerId="ADAL" clId="{CD25FFC5-4CC0-4A5E-8481-57B31EEF4D18}" dt="2023-12-13T21:58:16.408" v="860" actId="478"/>
        <pc:sldMkLst>
          <pc:docMk/>
          <pc:sldMk cId="3253328317" sldId="273"/>
        </pc:sldMkLst>
        <pc:spChg chg="mod">
          <ac:chgData name="Birrer Seppi" userId="baa0383f-0afe-4fef-8b68-0c969d09c3ce" providerId="ADAL" clId="{CD25FFC5-4CC0-4A5E-8481-57B31EEF4D18}" dt="2023-12-13T21:56:43.015" v="846" actId="20577"/>
          <ac:spMkLst>
            <pc:docMk/>
            <pc:sldMk cId="3253328317" sldId="273"/>
            <ac:spMk id="3" creationId="{646E89D1-27D6-3B62-7548-2E873B895135}"/>
          </ac:spMkLst>
        </pc:spChg>
        <pc:spChg chg="mod">
          <ac:chgData name="Birrer Seppi" userId="baa0383f-0afe-4fef-8b68-0c969d09c3ce" providerId="ADAL" clId="{CD25FFC5-4CC0-4A5E-8481-57B31EEF4D18}" dt="2023-12-13T21:56:29.623" v="811"/>
          <ac:spMkLst>
            <pc:docMk/>
            <pc:sldMk cId="3253328317" sldId="273"/>
            <ac:spMk id="4" creationId="{FA8F2603-6400-7434-7450-204FFE231430}"/>
          </ac:spMkLst>
        </pc:spChg>
        <pc:spChg chg="add del mod">
          <ac:chgData name="Birrer Seppi" userId="baa0383f-0afe-4fef-8b68-0c969d09c3ce" providerId="ADAL" clId="{CD25FFC5-4CC0-4A5E-8481-57B31EEF4D18}" dt="2023-12-13T21:58:16.408" v="860" actId="478"/>
          <ac:spMkLst>
            <pc:docMk/>
            <pc:sldMk cId="3253328317" sldId="273"/>
            <ac:spMk id="14" creationId="{86F28D2B-5B26-3ACB-D90B-7FE31E3F98A3}"/>
          </ac:spMkLst>
        </pc:spChg>
        <pc:spChg chg="mod">
          <ac:chgData name="Birrer Seppi" userId="baa0383f-0afe-4fef-8b68-0c969d09c3ce" providerId="ADAL" clId="{CD25FFC5-4CC0-4A5E-8481-57B31EEF4D18}" dt="2023-12-13T21:55:19.075" v="801" actId="20577"/>
          <ac:spMkLst>
            <pc:docMk/>
            <pc:sldMk cId="3253328317" sldId="273"/>
            <ac:spMk id="15" creationId="{65FE1E2C-3117-E76A-6117-5E6817A4F17E}"/>
          </ac:spMkLst>
        </pc:spChg>
        <pc:spChg chg="add del mod">
          <ac:chgData name="Birrer Seppi" userId="baa0383f-0afe-4fef-8b68-0c969d09c3ce" providerId="ADAL" clId="{CD25FFC5-4CC0-4A5E-8481-57B31EEF4D18}" dt="2023-12-13T21:58:15.128" v="859" actId="478"/>
          <ac:spMkLst>
            <pc:docMk/>
            <pc:sldMk cId="3253328317" sldId="273"/>
            <ac:spMk id="18" creationId="{A95126BB-5F59-43D3-2C28-52BA1C3F88E3}"/>
          </ac:spMkLst>
        </pc:spChg>
        <pc:picChg chg="mod">
          <ac:chgData name="Birrer Seppi" userId="baa0383f-0afe-4fef-8b68-0c969d09c3ce" providerId="ADAL" clId="{CD25FFC5-4CC0-4A5E-8481-57B31EEF4D18}" dt="2023-12-01T14:34:49.938" v="7" actId="14100"/>
          <ac:picMkLst>
            <pc:docMk/>
            <pc:sldMk cId="3253328317" sldId="273"/>
            <ac:picMk id="2" creationId="{8B389EA2-39D9-ADC7-3EDD-B55EE243DDF8}"/>
          </ac:picMkLst>
        </pc:picChg>
        <pc:picChg chg="mod modCrop">
          <ac:chgData name="Birrer Seppi" userId="baa0383f-0afe-4fef-8b68-0c969d09c3ce" providerId="ADAL" clId="{CD25FFC5-4CC0-4A5E-8481-57B31EEF4D18}" dt="2023-12-01T14:35:48.226" v="17" actId="732"/>
          <ac:picMkLst>
            <pc:docMk/>
            <pc:sldMk cId="3253328317" sldId="273"/>
            <ac:picMk id="7" creationId="{E6752D9E-BFE2-5F15-3B60-5D4C58044BF0}"/>
          </ac:picMkLst>
        </pc:picChg>
        <pc:picChg chg="add mod">
          <ac:chgData name="Birrer Seppi" userId="baa0383f-0afe-4fef-8b68-0c969d09c3ce" providerId="ADAL" clId="{CD25FFC5-4CC0-4A5E-8481-57B31EEF4D18}" dt="2023-12-01T14:35:35.641" v="14" actId="14100"/>
          <ac:picMkLst>
            <pc:docMk/>
            <pc:sldMk cId="3253328317" sldId="273"/>
            <ac:picMk id="16" creationId="{8A0E0D9D-F422-7930-A24A-44A03D20F734}"/>
          </ac:picMkLst>
        </pc:picChg>
        <pc:picChg chg="mod modCrop">
          <ac:chgData name="Birrer Seppi" userId="baa0383f-0afe-4fef-8b68-0c969d09c3ce" providerId="ADAL" clId="{CD25FFC5-4CC0-4A5E-8481-57B31EEF4D18}" dt="2023-12-01T14:34:40.098" v="6" actId="732"/>
          <ac:picMkLst>
            <pc:docMk/>
            <pc:sldMk cId="3253328317" sldId="273"/>
            <ac:picMk id="17" creationId="{ECFFB7BA-49B7-A0A7-ABBE-D2E6F70206F7}"/>
          </ac:picMkLst>
        </pc:picChg>
      </pc:sldChg>
    </pc:docChg>
  </pc:docChgLst>
  <pc:docChgLst>
    <pc:chgData name="Birrer Seppi" userId="baa0383f-0afe-4fef-8b68-0c969d09c3ce" providerId="ADAL" clId="{0F251FB2-F300-4594-B1A7-E47D450661F1}"/>
    <pc:docChg chg="undo custSel addSld delSld modSld sldOrd">
      <pc:chgData name="Birrer Seppi" userId="baa0383f-0afe-4fef-8b68-0c969d09c3ce" providerId="ADAL" clId="{0F251FB2-F300-4594-B1A7-E47D450661F1}" dt="2023-12-15T11:26:15.009" v="1551" actId="20577"/>
      <pc:docMkLst>
        <pc:docMk/>
      </pc:docMkLst>
      <pc:sldChg chg="addSp delSp modSp mod">
        <pc:chgData name="Birrer Seppi" userId="baa0383f-0afe-4fef-8b68-0c969d09c3ce" providerId="ADAL" clId="{0F251FB2-F300-4594-B1A7-E47D450661F1}" dt="2023-12-15T08:43:29.526" v="80" actId="1076"/>
        <pc:sldMkLst>
          <pc:docMk/>
          <pc:sldMk cId="296376792" sldId="256"/>
        </pc:sldMkLst>
        <pc:spChg chg="mod">
          <ac:chgData name="Birrer Seppi" userId="baa0383f-0afe-4fef-8b68-0c969d09c3ce" providerId="ADAL" clId="{0F251FB2-F300-4594-B1A7-E47D450661F1}" dt="2023-12-15T08:43:29.526" v="80" actId="1076"/>
          <ac:spMkLst>
            <pc:docMk/>
            <pc:sldMk cId="296376792" sldId="256"/>
            <ac:spMk id="2" creationId="{E7EC63E8-DD9F-731A-F2A1-EB5894D10E95}"/>
          </ac:spMkLst>
        </pc:spChg>
        <pc:spChg chg="del">
          <ac:chgData name="Birrer Seppi" userId="baa0383f-0afe-4fef-8b68-0c969d09c3ce" providerId="ADAL" clId="{0F251FB2-F300-4594-B1A7-E47D450661F1}" dt="2023-12-15T08:40:00.961" v="1" actId="478"/>
          <ac:spMkLst>
            <pc:docMk/>
            <pc:sldMk cId="296376792" sldId="256"/>
            <ac:spMk id="4" creationId="{FA8F2603-6400-7434-7450-204FFE231430}"/>
          </ac:spMkLst>
        </pc:spChg>
        <pc:spChg chg="add mod">
          <ac:chgData name="Birrer Seppi" userId="baa0383f-0afe-4fef-8b68-0c969d09c3ce" providerId="ADAL" clId="{0F251FB2-F300-4594-B1A7-E47D450661F1}" dt="2023-12-15T08:40:00.961" v="1" actId="478"/>
          <ac:spMkLst>
            <pc:docMk/>
            <pc:sldMk cId="296376792" sldId="256"/>
            <ac:spMk id="12" creationId="{8BC818B0-46EC-4727-CF37-B1F5E319156A}"/>
          </ac:spMkLst>
        </pc:spChg>
        <pc:spChg chg="add mod">
          <ac:chgData name="Birrer Seppi" userId="baa0383f-0afe-4fef-8b68-0c969d09c3ce" providerId="ADAL" clId="{0F251FB2-F300-4594-B1A7-E47D450661F1}" dt="2023-12-15T08:40:13.286" v="12" actId="20577"/>
          <ac:spMkLst>
            <pc:docMk/>
            <pc:sldMk cId="296376792" sldId="256"/>
            <ac:spMk id="14" creationId="{3ADDAF19-CBD4-A260-A993-EFD73B39E7EE}"/>
          </ac:spMkLst>
        </pc:spChg>
        <pc:spChg chg="del">
          <ac:chgData name="Birrer Seppi" userId="baa0383f-0afe-4fef-8b68-0c969d09c3ce" providerId="ADAL" clId="{0F251FB2-F300-4594-B1A7-E47D450661F1}" dt="2023-12-15T08:40:35.331" v="15" actId="478"/>
          <ac:spMkLst>
            <pc:docMk/>
            <pc:sldMk cId="296376792" sldId="256"/>
            <ac:spMk id="16" creationId="{FE898C34-777C-A9DE-A3C6-F5048E476A65}"/>
          </ac:spMkLst>
        </pc:spChg>
        <pc:picChg chg="del">
          <ac:chgData name="Birrer Seppi" userId="baa0383f-0afe-4fef-8b68-0c969d09c3ce" providerId="ADAL" clId="{0F251FB2-F300-4594-B1A7-E47D450661F1}" dt="2023-12-15T08:40:39.628" v="16" actId="478"/>
          <ac:picMkLst>
            <pc:docMk/>
            <pc:sldMk cId="296376792" sldId="256"/>
            <ac:picMk id="5" creationId="{C68AECCF-D71B-DF88-7AE6-27D2012B9BE5}"/>
          </ac:picMkLst>
        </pc:picChg>
        <pc:picChg chg="del">
          <ac:chgData name="Birrer Seppi" userId="baa0383f-0afe-4fef-8b68-0c969d09c3ce" providerId="ADAL" clId="{0F251FB2-F300-4594-B1A7-E47D450661F1}" dt="2023-12-15T08:40:39.628" v="16" actId="478"/>
          <ac:picMkLst>
            <pc:docMk/>
            <pc:sldMk cId="296376792" sldId="256"/>
            <ac:picMk id="6" creationId="{DC5A8A83-4816-B37C-1BF8-0BAF163B3A48}"/>
          </ac:picMkLst>
        </pc:picChg>
        <pc:picChg chg="del">
          <ac:chgData name="Birrer Seppi" userId="baa0383f-0afe-4fef-8b68-0c969d09c3ce" providerId="ADAL" clId="{0F251FB2-F300-4594-B1A7-E47D450661F1}" dt="2023-12-15T08:40:39.628" v="16" actId="478"/>
          <ac:picMkLst>
            <pc:docMk/>
            <pc:sldMk cId="296376792" sldId="256"/>
            <ac:picMk id="7" creationId="{2CCE3A96-589E-0A44-E7F8-C8BDDDE56C0D}"/>
          </ac:picMkLst>
        </pc:picChg>
        <pc:picChg chg="del">
          <ac:chgData name="Birrer Seppi" userId="baa0383f-0afe-4fef-8b68-0c969d09c3ce" providerId="ADAL" clId="{0F251FB2-F300-4594-B1A7-E47D450661F1}" dt="2023-12-15T08:40:39.628" v="16" actId="478"/>
          <ac:picMkLst>
            <pc:docMk/>
            <pc:sldMk cId="296376792" sldId="256"/>
            <ac:picMk id="8" creationId="{81B88EE4-3AF5-54EB-87A8-B88926CEABC7}"/>
          </ac:picMkLst>
        </pc:picChg>
        <pc:picChg chg="del">
          <ac:chgData name="Birrer Seppi" userId="baa0383f-0afe-4fef-8b68-0c969d09c3ce" providerId="ADAL" clId="{0F251FB2-F300-4594-B1A7-E47D450661F1}" dt="2023-12-15T08:40:39.628" v="16" actId="478"/>
          <ac:picMkLst>
            <pc:docMk/>
            <pc:sldMk cId="296376792" sldId="256"/>
            <ac:picMk id="9" creationId="{017CD076-4000-DAE4-A677-54A0301170F3}"/>
          </ac:picMkLst>
        </pc:picChg>
        <pc:picChg chg="del">
          <ac:chgData name="Birrer Seppi" userId="baa0383f-0afe-4fef-8b68-0c969d09c3ce" providerId="ADAL" clId="{0F251FB2-F300-4594-B1A7-E47D450661F1}" dt="2023-12-15T08:40:39.628" v="16" actId="478"/>
          <ac:picMkLst>
            <pc:docMk/>
            <pc:sldMk cId="296376792" sldId="256"/>
            <ac:picMk id="10" creationId="{3D153F9E-5163-E478-95D6-6841E1CF8C54}"/>
          </ac:picMkLst>
        </pc:picChg>
        <pc:picChg chg="del mod">
          <ac:chgData name="Birrer Seppi" userId="baa0383f-0afe-4fef-8b68-0c969d09c3ce" providerId="ADAL" clId="{0F251FB2-F300-4594-B1A7-E47D450661F1}" dt="2023-12-15T08:42:10.178" v="27" actId="478"/>
          <ac:picMkLst>
            <pc:docMk/>
            <pc:sldMk cId="296376792" sldId="256"/>
            <ac:picMk id="11" creationId="{33ADA4FF-1B0D-610A-7FF2-02E11748F956}"/>
          </ac:picMkLst>
        </pc:picChg>
        <pc:picChg chg="del">
          <ac:chgData name="Birrer Seppi" userId="baa0383f-0afe-4fef-8b68-0c969d09c3ce" providerId="ADAL" clId="{0F251FB2-F300-4594-B1A7-E47D450661F1}" dt="2023-12-15T08:40:39.628" v="16" actId="478"/>
          <ac:picMkLst>
            <pc:docMk/>
            <pc:sldMk cId="296376792" sldId="256"/>
            <ac:picMk id="13" creationId="{1BC1ABAD-A85B-40FC-9ED4-29BD1D3DBDDF}"/>
          </ac:picMkLst>
        </pc:picChg>
        <pc:picChg chg="add del mod">
          <ac:chgData name="Birrer Seppi" userId="baa0383f-0afe-4fef-8b68-0c969d09c3ce" providerId="ADAL" clId="{0F251FB2-F300-4594-B1A7-E47D450661F1}" dt="2023-12-15T08:42:22.518" v="31" actId="478"/>
          <ac:picMkLst>
            <pc:docMk/>
            <pc:sldMk cId="296376792" sldId="256"/>
            <ac:picMk id="15" creationId="{367CBAB3-93D2-EC16-8B94-C06E54DAF25E}"/>
          </ac:picMkLst>
        </pc:picChg>
        <pc:picChg chg="add mod modCrop">
          <ac:chgData name="Birrer Seppi" userId="baa0383f-0afe-4fef-8b68-0c969d09c3ce" providerId="ADAL" clId="{0F251FB2-F300-4594-B1A7-E47D450661F1}" dt="2023-12-15T08:42:51.394" v="39" actId="732"/>
          <ac:picMkLst>
            <pc:docMk/>
            <pc:sldMk cId="296376792" sldId="256"/>
            <ac:picMk id="17" creationId="{FCF39694-C472-DEA3-70CE-8AB63880607C}"/>
          </ac:picMkLst>
        </pc:picChg>
        <pc:picChg chg="del">
          <ac:chgData name="Birrer Seppi" userId="baa0383f-0afe-4fef-8b68-0c969d09c3ce" providerId="ADAL" clId="{0F251FB2-F300-4594-B1A7-E47D450661F1}" dt="2023-12-15T08:40:39.628" v="16" actId="478"/>
          <ac:picMkLst>
            <pc:docMk/>
            <pc:sldMk cId="296376792" sldId="256"/>
            <ac:picMk id="19" creationId="{5F9B5E85-0AE0-1222-61FC-C116A7686AA9}"/>
          </ac:picMkLst>
        </pc:picChg>
      </pc:sldChg>
      <pc:sldChg chg="modSp mod">
        <pc:chgData name="Birrer Seppi" userId="baa0383f-0afe-4fef-8b68-0c969d09c3ce" providerId="ADAL" clId="{0F251FB2-F300-4594-B1A7-E47D450661F1}" dt="2023-12-15T11:22:26.350" v="1386" actId="108"/>
        <pc:sldMkLst>
          <pc:docMk/>
          <pc:sldMk cId="3994458343" sldId="260"/>
        </pc:sldMkLst>
        <pc:spChg chg="mod">
          <ac:chgData name="Birrer Seppi" userId="baa0383f-0afe-4fef-8b68-0c969d09c3ce" providerId="ADAL" clId="{0F251FB2-F300-4594-B1A7-E47D450661F1}" dt="2023-12-15T11:22:26.350" v="1386" actId="108"/>
          <ac:spMkLst>
            <pc:docMk/>
            <pc:sldMk cId="3994458343" sldId="260"/>
            <ac:spMk id="3" creationId="{646E89D1-27D6-3B62-7548-2E873B895135}"/>
          </ac:spMkLst>
        </pc:spChg>
        <pc:spChg chg="mod">
          <ac:chgData name="Birrer Seppi" userId="baa0383f-0afe-4fef-8b68-0c969d09c3ce" providerId="ADAL" clId="{0F251FB2-F300-4594-B1A7-E47D450661F1}" dt="2023-12-15T09:31:55.019" v="113" actId="20577"/>
          <ac:spMkLst>
            <pc:docMk/>
            <pc:sldMk cId="3994458343" sldId="260"/>
            <ac:spMk id="4" creationId="{FA8F2603-6400-7434-7450-204FFE231430}"/>
          </ac:spMkLst>
        </pc:spChg>
        <pc:picChg chg="mod">
          <ac:chgData name="Birrer Seppi" userId="baa0383f-0afe-4fef-8b68-0c969d09c3ce" providerId="ADAL" clId="{0F251FB2-F300-4594-B1A7-E47D450661F1}" dt="2023-12-15T09:32:19.847" v="121" actId="1076"/>
          <ac:picMkLst>
            <pc:docMk/>
            <pc:sldMk cId="3994458343" sldId="260"/>
            <ac:picMk id="5" creationId="{C68AECCF-D71B-DF88-7AE6-27D2012B9BE5}"/>
          </ac:picMkLst>
        </pc:picChg>
        <pc:picChg chg="mod">
          <ac:chgData name="Birrer Seppi" userId="baa0383f-0afe-4fef-8b68-0c969d09c3ce" providerId="ADAL" clId="{0F251FB2-F300-4594-B1A7-E47D450661F1}" dt="2023-12-15T10:22:03.617" v="204" actId="14100"/>
          <ac:picMkLst>
            <pc:docMk/>
            <pc:sldMk cId="3994458343" sldId="260"/>
            <ac:picMk id="6" creationId="{DC5A8A83-4816-B37C-1BF8-0BAF163B3A48}"/>
          </ac:picMkLst>
        </pc:picChg>
        <pc:picChg chg="mod">
          <ac:chgData name="Birrer Seppi" userId="baa0383f-0afe-4fef-8b68-0c969d09c3ce" providerId="ADAL" clId="{0F251FB2-F300-4594-B1A7-E47D450661F1}" dt="2023-12-15T10:22:07.529" v="205" actId="14100"/>
          <ac:picMkLst>
            <pc:docMk/>
            <pc:sldMk cId="3994458343" sldId="260"/>
            <ac:picMk id="7" creationId="{2CCE3A96-589E-0A44-E7F8-C8BDDDE56C0D}"/>
          </ac:picMkLst>
        </pc:picChg>
        <pc:picChg chg="mod">
          <ac:chgData name="Birrer Seppi" userId="baa0383f-0afe-4fef-8b68-0c969d09c3ce" providerId="ADAL" clId="{0F251FB2-F300-4594-B1A7-E47D450661F1}" dt="2023-12-15T09:32:06.537" v="116" actId="688"/>
          <ac:picMkLst>
            <pc:docMk/>
            <pc:sldMk cId="3994458343" sldId="260"/>
            <ac:picMk id="8" creationId="{81B88EE4-3AF5-54EB-87A8-B88926CEABC7}"/>
          </ac:picMkLst>
        </pc:picChg>
        <pc:picChg chg="mod">
          <ac:chgData name="Birrer Seppi" userId="baa0383f-0afe-4fef-8b68-0c969d09c3ce" providerId="ADAL" clId="{0F251FB2-F300-4594-B1A7-E47D450661F1}" dt="2023-12-15T09:32:10.070" v="117" actId="688"/>
          <ac:picMkLst>
            <pc:docMk/>
            <pc:sldMk cId="3994458343" sldId="260"/>
            <ac:picMk id="9" creationId="{017CD076-4000-DAE4-A677-54A0301170F3}"/>
          </ac:picMkLst>
        </pc:picChg>
        <pc:picChg chg="mod">
          <ac:chgData name="Birrer Seppi" userId="baa0383f-0afe-4fef-8b68-0c969d09c3ce" providerId="ADAL" clId="{0F251FB2-F300-4594-B1A7-E47D450661F1}" dt="2023-12-15T10:21:56.216" v="202" actId="1076"/>
          <ac:picMkLst>
            <pc:docMk/>
            <pc:sldMk cId="3994458343" sldId="260"/>
            <ac:picMk id="10" creationId="{3D153F9E-5163-E478-95D6-6841E1CF8C54}"/>
          </ac:picMkLst>
        </pc:picChg>
        <pc:picChg chg="mod">
          <ac:chgData name="Birrer Seppi" userId="baa0383f-0afe-4fef-8b68-0c969d09c3ce" providerId="ADAL" clId="{0F251FB2-F300-4594-B1A7-E47D450661F1}" dt="2023-12-15T09:32:17.298" v="120" actId="1076"/>
          <ac:picMkLst>
            <pc:docMk/>
            <pc:sldMk cId="3994458343" sldId="260"/>
            <ac:picMk id="11" creationId="{33ADA4FF-1B0D-610A-7FF2-02E11748F956}"/>
          </ac:picMkLst>
        </pc:picChg>
        <pc:picChg chg="mod">
          <ac:chgData name="Birrer Seppi" userId="baa0383f-0afe-4fef-8b68-0c969d09c3ce" providerId="ADAL" clId="{0F251FB2-F300-4594-B1A7-E47D450661F1}" dt="2023-12-15T09:32:24.066" v="122" actId="14100"/>
          <ac:picMkLst>
            <pc:docMk/>
            <pc:sldMk cId="3994458343" sldId="260"/>
            <ac:picMk id="14" creationId="{2455EA09-25C1-7A55-0794-A4F93A508B57}"/>
          </ac:picMkLst>
        </pc:picChg>
      </pc:sldChg>
      <pc:sldChg chg="addSp delSp modSp mod ord">
        <pc:chgData name="Birrer Seppi" userId="baa0383f-0afe-4fef-8b68-0c969d09c3ce" providerId="ADAL" clId="{0F251FB2-F300-4594-B1A7-E47D450661F1}" dt="2023-12-15T11:22:40.610" v="1387" actId="3064"/>
        <pc:sldMkLst>
          <pc:docMk/>
          <pc:sldMk cId="2975662812" sldId="261"/>
        </pc:sldMkLst>
        <pc:spChg chg="mod">
          <ac:chgData name="Birrer Seppi" userId="baa0383f-0afe-4fef-8b68-0c969d09c3ce" providerId="ADAL" clId="{0F251FB2-F300-4594-B1A7-E47D450661F1}" dt="2023-12-15T11:22:40.610" v="1387" actId="3064"/>
          <ac:spMkLst>
            <pc:docMk/>
            <pc:sldMk cId="2975662812" sldId="261"/>
            <ac:spMk id="3" creationId="{646E89D1-27D6-3B62-7548-2E873B895135}"/>
          </ac:spMkLst>
        </pc:spChg>
        <pc:spChg chg="mod">
          <ac:chgData name="Birrer Seppi" userId="baa0383f-0afe-4fef-8b68-0c969d09c3ce" providerId="ADAL" clId="{0F251FB2-F300-4594-B1A7-E47D450661F1}" dt="2023-12-15T10:22:50.289" v="217" actId="20577"/>
          <ac:spMkLst>
            <pc:docMk/>
            <pc:sldMk cId="2975662812" sldId="261"/>
            <ac:spMk id="4" creationId="{FA8F2603-6400-7434-7450-204FFE231430}"/>
          </ac:spMkLst>
        </pc:spChg>
        <pc:picChg chg="add mod">
          <ac:chgData name="Birrer Seppi" userId="baa0383f-0afe-4fef-8b68-0c969d09c3ce" providerId="ADAL" clId="{0F251FB2-F300-4594-B1A7-E47D450661F1}" dt="2023-12-15T10:24:08.865" v="234" actId="1076"/>
          <ac:picMkLst>
            <pc:docMk/>
            <pc:sldMk cId="2975662812" sldId="261"/>
            <ac:picMk id="2" creationId="{DB393881-C565-195B-6545-E657AE403D32}"/>
          </ac:picMkLst>
        </pc:picChg>
        <pc:picChg chg="mod modCrop">
          <ac:chgData name="Birrer Seppi" userId="baa0383f-0afe-4fef-8b68-0c969d09c3ce" providerId="ADAL" clId="{0F251FB2-F300-4594-B1A7-E47D450661F1}" dt="2023-12-15T10:23:02.226" v="220" actId="1076"/>
          <ac:picMkLst>
            <pc:docMk/>
            <pc:sldMk cId="2975662812" sldId="261"/>
            <ac:picMk id="5" creationId="{C68AECCF-D71B-DF88-7AE6-27D2012B9BE5}"/>
          </ac:picMkLst>
        </pc:picChg>
        <pc:picChg chg="del mod">
          <ac:chgData name="Birrer Seppi" userId="baa0383f-0afe-4fef-8b68-0c969d09c3ce" providerId="ADAL" clId="{0F251FB2-F300-4594-B1A7-E47D450661F1}" dt="2023-12-15T10:23:56.689" v="229" actId="478"/>
          <ac:picMkLst>
            <pc:docMk/>
            <pc:sldMk cId="2975662812" sldId="261"/>
            <ac:picMk id="10" creationId="{3D153F9E-5163-E478-95D6-6841E1CF8C54}"/>
          </ac:picMkLst>
        </pc:picChg>
        <pc:picChg chg="mod">
          <ac:chgData name="Birrer Seppi" userId="baa0383f-0afe-4fef-8b68-0c969d09c3ce" providerId="ADAL" clId="{0F251FB2-F300-4594-B1A7-E47D450661F1}" dt="2023-12-15T10:23:44.177" v="228" actId="1076"/>
          <ac:picMkLst>
            <pc:docMk/>
            <pc:sldMk cId="2975662812" sldId="261"/>
            <ac:picMk id="12" creationId="{0BC98650-B2E6-5BF6-4613-1F1132E9869C}"/>
          </ac:picMkLst>
        </pc:picChg>
      </pc:sldChg>
      <pc:sldChg chg="modSp mod">
        <pc:chgData name="Birrer Seppi" userId="baa0383f-0afe-4fef-8b68-0c969d09c3ce" providerId="ADAL" clId="{0F251FB2-F300-4594-B1A7-E47D450661F1}" dt="2023-12-15T09:25:32.153" v="93" actId="20577"/>
        <pc:sldMkLst>
          <pc:docMk/>
          <pc:sldMk cId="1064681468" sldId="262"/>
        </pc:sldMkLst>
        <pc:spChg chg="mod">
          <ac:chgData name="Birrer Seppi" userId="baa0383f-0afe-4fef-8b68-0c969d09c3ce" providerId="ADAL" clId="{0F251FB2-F300-4594-B1A7-E47D450661F1}" dt="2023-12-15T09:25:32.153" v="93" actId="20577"/>
          <ac:spMkLst>
            <pc:docMk/>
            <pc:sldMk cId="1064681468" sldId="262"/>
            <ac:spMk id="3" creationId="{646E89D1-27D6-3B62-7548-2E873B895135}"/>
          </ac:spMkLst>
        </pc:spChg>
      </pc:sldChg>
      <pc:sldChg chg="modSp mod">
        <pc:chgData name="Birrer Seppi" userId="baa0383f-0afe-4fef-8b68-0c969d09c3ce" providerId="ADAL" clId="{0F251FB2-F300-4594-B1A7-E47D450661F1}" dt="2023-12-15T10:29:01.282" v="511" actId="1076"/>
        <pc:sldMkLst>
          <pc:docMk/>
          <pc:sldMk cId="1529125709" sldId="263"/>
        </pc:sldMkLst>
        <pc:spChg chg="mod">
          <ac:chgData name="Birrer Seppi" userId="baa0383f-0afe-4fef-8b68-0c969d09c3ce" providerId="ADAL" clId="{0F251FB2-F300-4594-B1A7-E47D450661F1}" dt="2023-12-15T09:26:34.132" v="96" actId="20577"/>
          <ac:spMkLst>
            <pc:docMk/>
            <pc:sldMk cId="1529125709" sldId="263"/>
            <ac:spMk id="3" creationId="{646E89D1-27D6-3B62-7548-2E873B895135}"/>
          </ac:spMkLst>
        </pc:spChg>
        <pc:picChg chg="mod ord">
          <ac:chgData name="Birrer Seppi" userId="baa0383f-0afe-4fef-8b68-0c969d09c3ce" providerId="ADAL" clId="{0F251FB2-F300-4594-B1A7-E47D450661F1}" dt="2023-12-15T10:29:01.282" v="511" actId="1076"/>
          <ac:picMkLst>
            <pc:docMk/>
            <pc:sldMk cId="1529125709" sldId="263"/>
            <ac:picMk id="10" creationId="{3D153F9E-5163-E478-95D6-6841E1CF8C54}"/>
          </ac:picMkLst>
        </pc:picChg>
      </pc:sldChg>
      <pc:sldChg chg="modSp mod">
        <pc:chgData name="Birrer Seppi" userId="baa0383f-0afe-4fef-8b68-0c969d09c3ce" providerId="ADAL" clId="{0F251FB2-F300-4594-B1A7-E47D450661F1}" dt="2023-12-15T10:30:58.891" v="653" actId="20577"/>
        <pc:sldMkLst>
          <pc:docMk/>
          <pc:sldMk cId="1127263010" sldId="264"/>
        </pc:sldMkLst>
        <pc:spChg chg="mod">
          <ac:chgData name="Birrer Seppi" userId="baa0383f-0afe-4fef-8b68-0c969d09c3ce" providerId="ADAL" clId="{0F251FB2-F300-4594-B1A7-E47D450661F1}" dt="2023-12-15T10:30:58.891" v="653" actId="20577"/>
          <ac:spMkLst>
            <pc:docMk/>
            <pc:sldMk cId="1127263010" sldId="264"/>
            <ac:spMk id="3" creationId="{646E89D1-27D6-3B62-7548-2E873B895135}"/>
          </ac:spMkLst>
        </pc:spChg>
      </pc:sldChg>
      <pc:sldChg chg="modSp mod ord">
        <pc:chgData name="Birrer Seppi" userId="baa0383f-0afe-4fef-8b68-0c969d09c3ce" providerId="ADAL" clId="{0F251FB2-F300-4594-B1A7-E47D450661F1}" dt="2023-12-15T11:25:56.396" v="1544" actId="6549"/>
        <pc:sldMkLst>
          <pc:docMk/>
          <pc:sldMk cId="2826722786" sldId="270"/>
        </pc:sldMkLst>
        <pc:spChg chg="mod">
          <ac:chgData name="Birrer Seppi" userId="baa0383f-0afe-4fef-8b68-0c969d09c3ce" providerId="ADAL" clId="{0F251FB2-F300-4594-B1A7-E47D450661F1}" dt="2023-12-15T11:25:56.396" v="1544" actId="6549"/>
          <ac:spMkLst>
            <pc:docMk/>
            <pc:sldMk cId="2826722786" sldId="270"/>
            <ac:spMk id="3" creationId="{646E89D1-27D6-3B62-7548-2E873B895135}"/>
          </ac:spMkLst>
        </pc:spChg>
        <pc:spChg chg="mod">
          <ac:chgData name="Birrer Seppi" userId="baa0383f-0afe-4fef-8b68-0c969d09c3ce" providerId="ADAL" clId="{0F251FB2-F300-4594-B1A7-E47D450661F1}" dt="2023-12-15T10:33:25.966" v="888" actId="20577"/>
          <ac:spMkLst>
            <pc:docMk/>
            <pc:sldMk cId="2826722786" sldId="270"/>
            <ac:spMk id="4" creationId="{FA8F2603-6400-7434-7450-204FFE231430}"/>
          </ac:spMkLst>
        </pc:spChg>
        <pc:picChg chg="mod ord">
          <ac:chgData name="Birrer Seppi" userId="baa0383f-0afe-4fef-8b68-0c969d09c3ce" providerId="ADAL" clId="{0F251FB2-F300-4594-B1A7-E47D450661F1}" dt="2023-12-15T10:35:01.138" v="977" actId="1076"/>
          <ac:picMkLst>
            <pc:docMk/>
            <pc:sldMk cId="2826722786" sldId="270"/>
            <ac:picMk id="7" creationId="{E6752D9E-BFE2-5F15-3B60-5D4C58044BF0}"/>
          </ac:picMkLst>
        </pc:picChg>
        <pc:picChg chg="ord">
          <ac:chgData name="Birrer Seppi" userId="baa0383f-0afe-4fef-8b68-0c969d09c3ce" providerId="ADAL" clId="{0F251FB2-F300-4594-B1A7-E47D450661F1}" dt="2023-12-15T10:34:44.617" v="975" actId="166"/>
          <ac:picMkLst>
            <pc:docMk/>
            <pc:sldMk cId="2826722786" sldId="270"/>
            <ac:picMk id="8" creationId="{3EC40B30-0AA5-3D9F-5ACA-28EA18EA18C3}"/>
          </ac:picMkLst>
        </pc:picChg>
      </pc:sldChg>
      <pc:sldChg chg="delSp modSp mod ord">
        <pc:chgData name="Birrer Seppi" userId="baa0383f-0afe-4fef-8b68-0c969d09c3ce" providerId="ADAL" clId="{0F251FB2-F300-4594-B1A7-E47D450661F1}" dt="2023-12-15T11:24:00.331" v="1400" actId="3064"/>
        <pc:sldMkLst>
          <pc:docMk/>
          <pc:sldMk cId="448809505" sldId="271"/>
        </pc:sldMkLst>
        <pc:spChg chg="mod">
          <ac:chgData name="Birrer Seppi" userId="baa0383f-0afe-4fef-8b68-0c969d09c3ce" providerId="ADAL" clId="{0F251FB2-F300-4594-B1A7-E47D450661F1}" dt="2023-12-15T11:24:00.331" v="1400" actId="3064"/>
          <ac:spMkLst>
            <pc:docMk/>
            <pc:sldMk cId="448809505" sldId="271"/>
            <ac:spMk id="3" creationId="{646E89D1-27D6-3B62-7548-2E873B895135}"/>
          </ac:spMkLst>
        </pc:spChg>
        <pc:spChg chg="mod">
          <ac:chgData name="Birrer Seppi" userId="baa0383f-0afe-4fef-8b68-0c969d09c3ce" providerId="ADAL" clId="{0F251FB2-F300-4594-B1A7-E47D450661F1}" dt="2023-12-15T10:36:16.187" v="986"/>
          <ac:spMkLst>
            <pc:docMk/>
            <pc:sldMk cId="448809505" sldId="271"/>
            <ac:spMk id="4" creationId="{FA8F2603-6400-7434-7450-204FFE231430}"/>
          </ac:spMkLst>
        </pc:spChg>
        <pc:spChg chg="mod">
          <ac:chgData name="Birrer Seppi" userId="baa0383f-0afe-4fef-8b68-0c969d09c3ce" providerId="ADAL" clId="{0F251FB2-F300-4594-B1A7-E47D450661F1}" dt="2023-12-15T10:36:00.113" v="985" actId="14100"/>
          <ac:spMkLst>
            <pc:docMk/>
            <pc:sldMk cId="448809505" sldId="271"/>
            <ac:spMk id="6" creationId="{D7E889D1-7758-9839-8FC7-133971A5BB25}"/>
          </ac:spMkLst>
        </pc:spChg>
        <pc:spChg chg="mod">
          <ac:chgData name="Birrer Seppi" userId="baa0383f-0afe-4fef-8b68-0c969d09c3ce" providerId="ADAL" clId="{0F251FB2-F300-4594-B1A7-E47D450661F1}" dt="2023-12-15T10:35:42.283" v="982" actId="6549"/>
          <ac:spMkLst>
            <pc:docMk/>
            <pc:sldMk cId="448809505" sldId="271"/>
            <ac:spMk id="20" creationId="{1ABCC9DA-3982-9CC3-3B09-44C45261836B}"/>
          </ac:spMkLst>
        </pc:spChg>
        <pc:picChg chg="del">
          <ac:chgData name="Birrer Seppi" userId="baa0383f-0afe-4fef-8b68-0c969d09c3ce" providerId="ADAL" clId="{0F251FB2-F300-4594-B1A7-E47D450661F1}" dt="2023-12-15T10:36:17.375" v="987" actId="478"/>
          <ac:picMkLst>
            <pc:docMk/>
            <pc:sldMk cId="448809505" sldId="271"/>
            <ac:picMk id="16" creationId="{CA33703D-0464-F01F-099D-3E42261EFBA0}"/>
          </ac:picMkLst>
        </pc:picChg>
        <pc:cxnChg chg="del">
          <ac:chgData name="Birrer Seppi" userId="baa0383f-0afe-4fef-8b68-0c969d09c3ce" providerId="ADAL" clId="{0F251FB2-F300-4594-B1A7-E47D450661F1}" dt="2023-12-15T10:36:18.936" v="988" actId="478"/>
          <ac:cxnSpMkLst>
            <pc:docMk/>
            <pc:sldMk cId="448809505" sldId="271"/>
            <ac:cxnSpMk id="18" creationId="{0CFD9719-FCE6-EA45-AA22-B83AE954FA5E}"/>
          </ac:cxnSpMkLst>
        </pc:cxnChg>
      </pc:sldChg>
      <pc:sldChg chg="modSp mod ord">
        <pc:chgData name="Birrer Seppi" userId="baa0383f-0afe-4fef-8b68-0c969d09c3ce" providerId="ADAL" clId="{0F251FB2-F300-4594-B1A7-E47D450661F1}" dt="2023-12-15T11:26:15.009" v="1551" actId="20577"/>
        <pc:sldMkLst>
          <pc:docMk/>
          <pc:sldMk cId="3253328317" sldId="273"/>
        </pc:sldMkLst>
        <pc:spChg chg="mod">
          <ac:chgData name="Birrer Seppi" userId="baa0383f-0afe-4fef-8b68-0c969d09c3ce" providerId="ADAL" clId="{0F251FB2-F300-4594-B1A7-E47D450661F1}" dt="2023-12-15T11:24:09.854" v="1401" actId="3064"/>
          <ac:spMkLst>
            <pc:docMk/>
            <pc:sldMk cId="3253328317" sldId="273"/>
            <ac:spMk id="3" creationId="{646E89D1-27D6-3B62-7548-2E873B895135}"/>
          </ac:spMkLst>
        </pc:spChg>
        <pc:spChg chg="mod">
          <ac:chgData name="Birrer Seppi" userId="baa0383f-0afe-4fef-8b68-0c969d09c3ce" providerId="ADAL" clId="{0F251FB2-F300-4594-B1A7-E47D450661F1}" dt="2023-12-15T11:26:15.009" v="1551" actId="20577"/>
          <ac:spMkLst>
            <pc:docMk/>
            <pc:sldMk cId="3253328317" sldId="273"/>
            <ac:spMk id="4" creationId="{FA8F2603-6400-7434-7450-204FFE231430}"/>
          </ac:spMkLst>
        </pc:spChg>
      </pc:sldChg>
      <pc:sldChg chg="delSp modSp add mod">
        <pc:chgData name="Birrer Seppi" userId="baa0383f-0afe-4fef-8b68-0c969d09c3ce" providerId="ADAL" clId="{0F251FB2-F300-4594-B1A7-E47D450661F1}" dt="2023-12-15T11:22:11.791" v="1381" actId="108"/>
        <pc:sldMkLst>
          <pc:docMk/>
          <pc:sldMk cId="3712887594" sldId="274"/>
        </pc:sldMkLst>
        <pc:spChg chg="del mod">
          <ac:chgData name="Birrer Seppi" userId="baa0383f-0afe-4fef-8b68-0c969d09c3ce" providerId="ADAL" clId="{0F251FB2-F300-4594-B1A7-E47D450661F1}" dt="2023-12-15T08:40:22.457" v="14" actId="478"/>
          <ac:spMkLst>
            <pc:docMk/>
            <pc:sldMk cId="3712887594" sldId="274"/>
            <ac:spMk id="2" creationId="{E7EC63E8-DD9F-731A-F2A1-EB5894D10E95}"/>
          </ac:spMkLst>
        </pc:spChg>
        <pc:spChg chg="mod">
          <ac:chgData name="Birrer Seppi" userId="baa0383f-0afe-4fef-8b68-0c969d09c3ce" providerId="ADAL" clId="{0F251FB2-F300-4594-B1A7-E47D450661F1}" dt="2023-12-15T11:22:11.791" v="1381" actId="108"/>
          <ac:spMkLst>
            <pc:docMk/>
            <pc:sldMk cId="3712887594" sldId="274"/>
            <ac:spMk id="16" creationId="{FE898C34-777C-A9DE-A3C6-F5048E476A65}"/>
          </ac:spMkLst>
        </pc:spChg>
        <pc:picChg chg="mod">
          <ac:chgData name="Birrer Seppi" userId="baa0383f-0afe-4fef-8b68-0c969d09c3ce" providerId="ADAL" clId="{0F251FB2-F300-4594-B1A7-E47D450661F1}" dt="2023-12-15T09:23:53.228" v="84" actId="14100"/>
          <ac:picMkLst>
            <pc:docMk/>
            <pc:sldMk cId="3712887594" sldId="274"/>
            <ac:picMk id="11" creationId="{33ADA4FF-1B0D-610A-7FF2-02E11748F956}"/>
          </ac:picMkLst>
        </pc:picChg>
      </pc:sldChg>
      <pc:sldChg chg="modSp add del mod modTransition">
        <pc:chgData name="Birrer Seppi" userId="baa0383f-0afe-4fef-8b68-0c969d09c3ce" providerId="ADAL" clId="{0F251FB2-F300-4594-B1A7-E47D450661F1}" dt="2023-12-15T09:29:41.895" v="101" actId="47"/>
        <pc:sldMkLst>
          <pc:docMk/>
          <pc:sldMk cId="955375980" sldId="275"/>
        </pc:sldMkLst>
        <pc:picChg chg="mod">
          <ac:chgData name="Birrer Seppi" userId="baa0383f-0afe-4fef-8b68-0c969d09c3ce" providerId="ADAL" clId="{0F251FB2-F300-4594-B1A7-E47D450661F1}" dt="2023-12-15T09:29:04.065" v="98" actId="1076"/>
          <ac:picMkLst>
            <pc:docMk/>
            <pc:sldMk cId="955375980" sldId="275"/>
            <ac:picMk id="2" creationId="{8B389EA2-39D9-ADC7-3EDD-B55EE243DDF8}"/>
          </ac:picMkLst>
        </pc:picChg>
        <pc:picChg chg="mod">
          <ac:chgData name="Birrer Seppi" userId="baa0383f-0afe-4fef-8b68-0c969d09c3ce" providerId="ADAL" clId="{0F251FB2-F300-4594-B1A7-E47D450661F1}" dt="2023-12-15T09:29:05.861" v="99" actId="1076"/>
          <ac:picMkLst>
            <pc:docMk/>
            <pc:sldMk cId="955375980" sldId="275"/>
            <ac:picMk id="7" creationId="{E6752D9E-BFE2-5F15-3B60-5D4C58044BF0}"/>
          </ac:picMkLst>
        </pc:picChg>
      </pc:sldChg>
      <pc:sldChg chg="modSp add mod">
        <pc:chgData name="Birrer Seppi" userId="baa0383f-0afe-4fef-8b68-0c969d09c3ce" providerId="ADAL" clId="{0F251FB2-F300-4594-B1A7-E47D450661F1}" dt="2023-12-15T10:23:40.137" v="227" actId="1076"/>
        <pc:sldMkLst>
          <pc:docMk/>
          <pc:sldMk cId="1577632633" sldId="275"/>
        </pc:sldMkLst>
        <pc:picChg chg="mod">
          <ac:chgData name="Birrer Seppi" userId="baa0383f-0afe-4fef-8b68-0c969d09c3ce" providerId="ADAL" clId="{0F251FB2-F300-4594-B1A7-E47D450661F1}" dt="2023-12-15T10:23:35.233" v="225" actId="1076"/>
          <ac:picMkLst>
            <pc:docMk/>
            <pc:sldMk cId="1577632633" sldId="275"/>
            <ac:picMk id="5" creationId="{C68AECCF-D71B-DF88-7AE6-27D2012B9BE5}"/>
          </ac:picMkLst>
        </pc:picChg>
        <pc:picChg chg="mod">
          <ac:chgData name="Birrer Seppi" userId="baa0383f-0afe-4fef-8b68-0c969d09c3ce" providerId="ADAL" clId="{0F251FB2-F300-4594-B1A7-E47D450661F1}" dt="2023-12-15T10:23:40.137" v="227" actId="1076"/>
          <ac:picMkLst>
            <pc:docMk/>
            <pc:sldMk cId="1577632633" sldId="275"/>
            <ac:picMk id="14" creationId="{2455EA09-25C1-7A55-0794-A4F93A508B57}"/>
          </ac:picMkLst>
        </pc:picChg>
      </pc:sldChg>
      <pc:sldChg chg="new del">
        <pc:chgData name="Birrer Seppi" userId="baa0383f-0afe-4fef-8b68-0c969d09c3ce" providerId="ADAL" clId="{0F251FB2-F300-4594-B1A7-E47D450661F1}" dt="2023-12-15T09:33:01.170" v="125" actId="47"/>
        <pc:sldMkLst>
          <pc:docMk/>
          <pc:sldMk cId="2805601468" sldId="276"/>
        </pc:sldMkLst>
      </pc:sldChg>
      <pc:sldChg chg="addSp delSp modSp new mod ord">
        <pc:chgData name="Birrer Seppi" userId="baa0383f-0afe-4fef-8b68-0c969d09c3ce" providerId="ADAL" clId="{0F251FB2-F300-4594-B1A7-E47D450661F1}" dt="2023-12-15T11:21:13.792" v="1332" actId="20577"/>
        <pc:sldMkLst>
          <pc:docMk/>
          <pc:sldMk cId="1112590921" sldId="277"/>
        </pc:sldMkLst>
        <pc:spChg chg="mod">
          <ac:chgData name="Birrer Seppi" userId="baa0383f-0afe-4fef-8b68-0c969d09c3ce" providerId="ADAL" clId="{0F251FB2-F300-4594-B1A7-E47D450661F1}" dt="2023-12-15T11:21:13.792" v="1332" actId="20577"/>
          <ac:spMkLst>
            <pc:docMk/>
            <pc:sldMk cId="1112590921" sldId="277"/>
            <ac:spMk id="2" creationId="{DC748048-BA57-C721-8A3F-5EC4A31D3747}"/>
          </ac:spMkLst>
        </pc:spChg>
        <pc:spChg chg="del">
          <ac:chgData name="Birrer Seppi" userId="baa0383f-0afe-4fef-8b68-0c969d09c3ce" providerId="ADAL" clId="{0F251FB2-F300-4594-B1A7-E47D450661F1}" dt="2023-12-15T09:33:34.264" v="176" actId="478"/>
          <ac:spMkLst>
            <pc:docMk/>
            <pc:sldMk cId="1112590921" sldId="277"/>
            <ac:spMk id="3" creationId="{F7DB98E8-72E7-9D91-2715-C657B1044114}"/>
          </ac:spMkLst>
        </pc:spChg>
        <pc:spChg chg="add del mod">
          <ac:chgData name="Birrer Seppi" userId="baa0383f-0afe-4fef-8b68-0c969d09c3ce" providerId="ADAL" clId="{0F251FB2-F300-4594-B1A7-E47D450661F1}" dt="2023-12-15T09:34:25.950" v="183" actId="478"/>
          <ac:spMkLst>
            <pc:docMk/>
            <pc:sldMk cId="1112590921" sldId="277"/>
            <ac:spMk id="4" creationId="{A0265E3D-3CA1-AC80-A6FC-49B9A30D6A50}"/>
          </ac:spMkLst>
        </pc:spChg>
      </pc:sldChg>
      <pc:sldChg chg="add">
        <pc:chgData name="Birrer Seppi" userId="baa0383f-0afe-4fef-8b68-0c969d09c3ce" providerId="ADAL" clId="{0F251FB2-F300-4594-B1A7-E47D450661F1}" dt="2023-12-15T10:22:16.171" v="206"/>
        <pc:sldMkLst>
          <pc:docMk/>
          <pc:sldMk cId="386621074" sldId="278"/>
        </pc:sldMkLst>
      </pc:sldChg>
      <pc:sldChg chg="add">
        <pc:chgData name="Birrer Seppi" userId="baa0383f-0afe-4fef-8b68-0c969d09c3ce" providerId="ADAL" clId="{0F251FB2-F300-4594-B1A7-E47D450661F1}" dt="2023-12-15T10:22:32.943" v="207" actId="2890"/>
        <pc:sldMkLst>
          <pc:docMk/>
          <pc:sldMk cId="3942392501" sldId="279"/>
        </pc:sldMkLst>
      </pc:sldChg>
      <pc:sldChg chg="add">
        <pc:chgData name="Birrer Seppi" userId="baa0383f-0afe-4fef-8b68-0c969d09c3ce" providerId="ADAL" clId="{0F251FB2-F300-4594-B1A7-E47D450661F1}" dt="2023-12-15T10:24:14.394" v="235"/>
        <pc:sldMkLst>
          <pc:docMk/>
          <pc:sldMk cId="606608478" sldId="280"/>
        </pc:sldMkLst>
      </pc:sldChg>
      <pc:sldChg chg="modSp add mod">
        <pc:chgData name="Birrer Seppi" userId="baa0383f-0afe-4fef-8b68-0c969d09c3ce" providerId="ADAL" clId="{0F251FB2-F300-4594-B1A7-E47D450661F1}" dt="2023-12-15T11:25:23.956" v="1538" actId="20577"/>
        <pc:sldMkLst>
          <pc:docMk/>
          <pc:sldMk cId="2304956542" sldId="281"/>
        </pc:sldMkLst>
        <pc:spChg chg="mod">
          <ac:chgData name="Birrer Seppi" userId="baa0383f-0afe-4fef-8b68-0c969d09c3ce" providerId="ADAL" clId="{0F251FB2-F300-4594-B1A7-E47D450661F1}" dt="2023-12-15T11:22:56.959" v="1389" actId="20577"/>
          <ac:spMkLst>
            <pc:docMk/>
            <pc:sldMk cId="2304956542" sldId="281"/>
            <ac:spMk id="3" creationId="{646E89D1-27D6-3B62-7548-2E873B895135}"/>
          </ac:spMkLst>
        </pc:spChg>
        <pc:spChg chg="mod">
          <ac:chgData name="Birrer Seppi" userId="baa0383f-0afe-4fef-8b68-0c969d09c3ce" providerId="ADAL" clId="{0F251FB2-F300-4594-B1A7-E47D450661F1}" dt="2023-12-15T11:25:23.956" v="1538" actId="20577"/>
          <ac:spMkLst>
            <pc:docMk/>
            <pc:sldMk cId="2304956542" sldId="281"/>
            <ac:spMk id="4" creationId="{FA8F2603-6400-7434-7450-204FFE231430}"/>
          </ac:spMkLst>
        </pc:spChg>
        <pc:picChg chg="mod">
          <ac:chgData name="Birrer Seppi" userId="baa0383f-0afe-4fef-8b68-0c969d09c3ce" providerId="ADAL" clId="{0F251FB2-F300-4594-B1A7-E47D450661F1}" dt="2023-12-15T10:24:58.461" v="248" actId="196"/>
          <ac:picMkLst>
            <pc:docMk/>
            <pc:sldMk cId="2304956542" sldId="281"/>
            <ac:picMk id="6" creationId="{DC5A8A83-4816-B37C-1BF8-0BAF163B3A48}"/>
          </ac:picMkLst>
        </pc:picChg>
        <pc:picChg chg="mod">
          <ac:chgData name="Birrer Seppi" userId="baa0383f-0afe-4fef-8b68-0c969d09c3ce" providerId="ADAL" clId="{0F251FB2-F300-4594-B1A7-E47D450661F1}" dt="2023-12-15T10:24:53.519" v="247" actId="196"/>
          <ac:picMkLst>
            <pc:docMk/>
            <pc:sldMk cId="2304956542" sldId="281"/>
            <ac:picMk id="7" creationId="{2CCE3A96-589E-0A44-E7F8-C8BDDDE56C0D}"/>
          </ac:picMkLst>
        </pc:picChg>
        <pc:picChg chg="mod">
          <ac:chgData name="Birrer Seppi" userId="baa0383f-0afe-4fef-8b68-0c969d09c3ce" providerId="ADAL" clId="{0F251FB2-F300-4594-B1A7-E47D450661F1}" dt="2023-12-15T10:24:50.447" v="246" actId="196"/>
          <ac:picMkLst>
            <pc:docMk/>
            <pc:sldMk cId="2304956542" sldId="281"/>
            <ac:picMk id="8" creationId="{81B88EE4-3AF5-54EB-87A8-B88926CEABC7}"/>
          </ac:picMkLst>
        </pc:picChg>
        <pc:picChg chg="mod">
          <ac:chgData name="Birrer Seppi" userId="baa0383f-0afe-4fef-8b68-0c969d09c3ce" providerId="ADAL" clId="{0F251FB2-F300-4594-B1A7-E47D450661F1}" dt="2023-12-15T10:24:27.278" v="237" actId="197"/>
          <ac:picMkLst>
            <pc:docMk/>
            <pc:sldMk cId="2304956542" sldId="281"/>
            <ac:picMk id="10" creationId="{3D153F9E-5163-E478-95D6-6841E1CF8C54}"/>
          </ac:picMkLst>
        </pc:picChg>
        <pc:picChg chg="mod">
          <ac:chgData name="Birrer Seppi" userId="baa0383f-0afe-4fef-8b68-0c969d09c3ce" providerId="ADAL" clId="{0F251FB2-F300-4594-B1A7-E47D450661F1}" dt="2023-12-15T10:25:15.513" v="250" actId="14100"/>
          <ac:picMkLst>
            <pc:docMk/>
            <pc:sldMk cId="2304956542" sldId="281"/>
            <ac:picMk id="12" creationId="{0BC98650-B2E6-5BF6-4613-1F1132E9869C}"/>
          </ac:picMkLst>
        </pc:picChg>
      </pc:sldChg>
      <pc:sldChg chg="add">
        <pc:chgData name="Birrer Seppi" userId="baa0383f-0afe-4fef-8b68-0c969d09c3ce" providerId="ADAL" clId="{0F251FB2-F300-4594-B1A7-E47D450661F1}" dt="2023-12-15T10:26:05.831" v="359"/>
        <pc:sldMkLst>
          <pc:docMk/>
          <pc:sldMk cId="118802931" sldId="282"/>
        </pc:sldMkLst>
      </pc:sldChg>
      <pc:sldChg chg="addSp delSp modSp add mod">
        <pc:chgData name="Birrer Seppi" userId="baa0383f-0afe-4fef-8b68-0c969d09c3ce" providerId="ADAL" clId="{0F251FB2-F300-4594-B1A7-E47D450661F1}" dt="2023-12-15T11:23:10.943" v="1391" actId="6549"/>
        <pc:sldMkLst>
          <pc:docMk/>
          <pc:sldMk cId="2218148244" sldId="283"/>
        </pc:sldMkLst>
        <pc:spChg chg="mod">
          <ac:chgData name="Birrer Seppi" userId="baa0383f-0afe-4fef-8b68-0c969d09c3ce" providerId="ADAL" clId="{0F251FB2-F300-4594-B1A7-E47D450661F1}" dt="2023-12-15T11:23:10.943" v="1391" actId="6549"/>
          <ac:spMkLst>
            <pc:docMk/>
            <pc:sldMk cId="2218148244" sldId="283"/>
            <ac:spMk id="3" creationId="{646E89D1-27D6-3B62-7548-2E873B895135}"/>
          </ac:spMkLst>
        </pc:spChg>
        <pc:spChg chg="mod">
          <ac:chgData name="Birrer Seppi" userId="baa0383f-0afe-4fef-8b68-0c969d09c3ce" providerId="ADAL" clId="{0F251FB2-F300-4594-B1A7-E47D450661F1}" dt="2023-12-15T10:27:30.174" v="384" actId="20577"/>
          <ac:spMkLst>
            <pc:docMk/>
            <pc:sldMk cId="2218148244" sldId="283"/>
            <ac:spMk id="4" creationId="{FA8F2603-6400-7434-7450-204FFE231430}"/>
          </ac:spMkLst>
        </pc:spChg>
        <pc:picChg chg="add mod">
          <ac:chgData name="Birrer Seppi" userId="baa0383f-0afe-4fef-8b68-0c969d09c3ce" providerId="ADAL" clId="{0F251FB2-F300-4594-B1A7-E47D450661F1}" dt="2023-12-15T10:26:43.498" v="364" actId="14100"/>
          <ac:picMkLst>
            <pc:docMk/>
            <pc:sldMk cId="2218148244" sldId="283"/>
            <ac:picMk id="2" creationId="{80723DDB-C122-4CEC-27F6-59F91BFF9454}"/>
          </ac:picMkLst>
        </pc:picChg>
        <pc:picChg chg="ord">
          <ac:chgData name="Birrer Seppi" userId="baa0383f-0afe-4fef-8b68-0c969d09c3ce" providerId="ADAL" clId="{0F251FB2-F300-4594-B1A7-E47D450661F1}" dt="2023-12-15T10:27:13.557" v="373" actId="166"/>
          <ac:picMkLst>
            <pc:docMk/>
            <pc:sldMk cId="2218148244" sldId="283"/>
            <ac:picMk id="5" creationId="{C68AECCF-D71B-DF88-7AE6-27D2012B9BE5}"/>
          </ac:picMkLst>
        </pc:picChg>
        <pc:picChg chg="del">
          <ac:chgData name="Birrer Seppi" userId="baa0383f-0afe-4fef-8b68-0c969d09c3ce" providerId="ADAL" clId="{0F251FB2-F300-4594-B1A7-E47D450661F1}" dt="2023-12-15T10:26:33.891" v="361" actId="478"/>
          <ac:picMkLst>
            <pc:docMk/>
            <pc:sldMk cId="2218148244" sldId="283"/>
            <ac:picMk id="10" creationId="{3D153F9E-5163-E478-95D6-6841E1CF8C54}"/>
          </ac:picMkLst>
        </pc:picChg>
        <pc:picChg chg="del">
          <ac:chgData name="Birrer Seppi" userId="baa0383f-0afe-4fef-8b68-0c969d09c3ce" providerId="ADAL" clId="{0F251FB2-F300-4594-B1A7-E47D450661F1}" dt="2023-12-15T10:26:35.914" v="362" actId="478"/>
          <ac:picMkLst>
            <pc:docMk/>
            <pc:sldMk cId="2218148244" sldId="283"/>
            <ac:picMk id="12" creationId="{0BC98650-B2E6-5BF6-4613-1F1132E9869C}"/>
          </ac:picMkLst>
        </pc:picChg>
        <pc:picChg chg="add mod">
          <ac:chgData name="Birrer Seppi" userId="baa0383f-0afe-4fef-8b68-0c969d09c3ce" providerId="ADAL" clId="{0F251FB2-F300-4594-B1A7-E47D450661F1}" dt="2023-12-15T10:27:09.048" v="371" actId="1076"/>
          <ac:picMkLst>
            <pc:docMk/>
            <pc:sldMk cId="2218148244" sldId="283"/>
            <ac:picMk id="14" creationId="{ABF032BE-FE00-24B4-E6E2-BC8954020778}"/>
          </ac:picMkLst>
        </pc:picChg>
        <pc:picChg chg="add mod ord">
          <ac:chgData name="Birrer Seppi" userId="baa0383f-0afe-4fef-8b68-0c969d09c3ce" providerId="ADAL" clId="{0F251FB2-F300-4594-B1A7-E47D450661F1}" dt="2023-12-15T10:26:55.002" v="367" actId="166"/>
          <ac:picMkLst>
            <pc:docMk/>
            <pc:sldMk cId="2218148244" sldId="283"/>
            <ac:picMk id="15" creationId="{6916E2EA-4A9E-F518-5BDA-53A902EFF5E8}"/>
          </ac:picMkLst>
        </pc:picChg>
        <pc:picChg chg="add mod">
          <ac:chgData name="Birrer Seppi" userId="baa0383f-0afe-4fef-8b68-0c969d09c3ce" providerId="ADAL" clId="{0F251FB2-F300-4594-B1A7-E47D450661F1}" dt="2023-12-15T10:26:51.897" v="365" actId="1076"/>
          <ac:picMkLst>
            <pc:docMk/>
            <pc:sldMk cId="2218148244" sldId="283"/>
            <ac:picMk id="16" creationId="{3F9A14C6-F0D0-B77E-B87E-1FD50EF4238E}"/>
          </ac:picMkLst>
        </pc:picChg>
        <pc:picChg chg="add mod ord">
          <ac:chgData name="Birrer Seppi" userId="baa0383f-0afe-4fef-8b68-0c969d09c3ce" providerId="ADAL" clId="{0F251FB2-F300-4594-B1A7-E47D450661F1}" dt="2023-12-15T10:27:15.731" v="374" actId="166"/>
          <ac:picMkLst>
            <pc:docMk/>
            <pc:sldMk cId="2218148244" sldId="283"/>
            <ac:picMk id="17" creationId="{A9D5DCEE-E74C-F522-7C15-3B141B751603}"/>
          </ac:picMkLst>
        </pc:picChg>
        <pc:picChg chg="add mod">
          <ac:chgData name="Birrer Seppi" userId="baa0383f-0afe-4fef-8b68-0c969d09c3ce" providerId="ADAL" clId="{0F251FB2-F300-4594-B1A7-E47D450661F1}" dt="2023-12-15T10:27:01.377" v="370" actId="1076"/>
          <ac:picMkLst>
            <pc:docMk/>
            <pc:sldMk cId="2218148244" sldId="283"/>
            <ac:picMk id="18" creationId="{94D7A3B0-54BE-33AB-5C03-7845DAF182AC}"/>
          </ac:picMkLst>
        </pc:picChg>
        <pc:picChg chg="add mod ord">
          <ac:chgData name="Birrer Seppi" userId="baa0383f-0afe-4fef-8b68-0c969d09c3ce" providerId="ADAL" clId="{0F251FB2-F300-4594-B1A7-E47D450661F1}" dt="2023-12-15T10:27:11.235" v="372" actId="166"/>
          <ac:picMkLst>
            <pc:docMk/>
            <pc:sldMk cId="2218148244" sldId="283"/>
            <ac:picMk id="19" creationId="{C7B367FA-0B88-BE90-5BF8-8E70462FE52A}"/>
          </ac:picMkLst>
        </pc:picChg>
      </pc:sldChg>
      <pc:sldChg chg="add">
        <pc:chgData name="Birrer Seppi" userId="baa0383f-0afe-4fef-8b68-0c969d09c3ce" providerId="ADAL" clId="{0F251FB2-F300-4594-B1A7-E47D450661F1}" dt="2023-12-15T10:28:16.437" v="494"/>
        <pc:sldMkLst>
          <pc:docMk/>
          <pc:sldMk cId="1424926374" sldId="284"/>
        </pc:sldMkLst>
      </pc:sldChg>
      <pc:sldChg chg="modSp add mod">
        <pc:chgData name="Birrer Seppi" userId="baa0383f-0afe-4fef-8b68-0c969d09c3ce" providerId="ADAL" clId="{0F251FB2-F300-4594-B1A7-E47D450661F1}" dt="2023-12-15T11:23:20.626" v="1393" actId="3064"/>
        <pc:sldMkLst>
          <pc:docMk/>
          <pc:sldMk cId="378617373" sldId="285"/>
        </pc:sldMkLst>
        <pc:spChg chg="mod">
          <ac:chgData name="Birrer Seppi" userId="baa0383f-0afe-4fef-8b68-0c969d09c3ce" providerId="ADAL" clId="{0F251FB2-F300-4594-B1A7-E47D450661F1}" dt="2023-12-15T11:23:20.626" v="1393" actId="3064"/>
          <ac:spMkLst>
            <pc:docMk/>
            <pc:sldMk cId="378617373" sldId="285"/>
            <ac:spMk id="3" creationId="{646E89D1-27D6-3B62-7548-2E873B895135}"/>
          </ac:spMkLst>
        </pc:spChg>
        <pc:spChg chg="mod">
          <ac:chgData name="Birrer Seppi" userId="baa0383f-0afe-4fef-8b68-0c969d09c3ce" providerId="ADAL" clId="{0F251FB2-F300-4594-B1A7-E47D450661F1}" dt="2023-12-15T10:28:47.060" v="507" actId="20577"/>
          <ac:spMkLst>
            <pc:docMk/>
            <pc:sldMk cId="378617373" sldId="285"/>
            <ac:spMk id="4" creationId="{FA8F2603-6400-7434-7450-204FFE231430}"/>
          </ac:spMkLst>
        </pc:spChg>
        <pc:picChg chg="ord">
          <ac:chgData name="Birrer Seppi" userId="baa0383f-0afe-4fef-8b68-0c969d09c3ce" providerId="ADAL" clId="{0F251FB2-F300-4594-B1A7-E47D450661F1}" dt="2023-12-15T10:28:31.683" v="498" actId="166"/>
          <ac:picMkLst>
            <pc:docMk/>
            <pc:sldMk cId="378617373" sldId="285"/>
            <ac:picMk id="2" creationId="{F1F23791-0563-F30B-7214-1890403284BA}"/>
          </ac:picMkLst>
        </pc:picChg>
        <pc:picChg chg="ord">
          <ac:chgData name="Birrer Seppi" userId="baa0383f-0afe-4fef-8b68-0c969d09c3ce" providerId="ADAL" clId="{0F251FB2-F300-4594-B1A7-E47D450661F1}" dt="2023-12-15T10:28:36.625" v="499" actId="166"/>
          <ac:picMkLst>
            <pc:docMk/>
            <pc:sldMk cId="378617373" sldId="285"/>
            <ac:picMk id="5" creationId="{C68AECCF-D71B-DF88-7AE6-27D2012B9BE5}"/>
          </ac:picMkLst>
        </pc:picChg>
        <pc:picChg chg="ord">
          <ac:chgData name="Birrer Seppi" userId="baa0383f-0afe-4fef-8b68-0c969d09c3ce" providerId="ADAL" clId="{0F251FB2-F300-4594-B1A7-E47D450661F1}" dt="2023-12-15T10:29:27.564" v="550" actId="166"/>
          <ac:picMkLst>
            <pc:docMk/>
            <pc:sldMk cId="378617373" sldId="285"/>
            <ac:picMk id="6" creationId="{DC5A8A83-4816-B37C-1BF8-0BAF163B3A48}"/>
          </ac:picMkLst>
        </pc:picChg>
        <pc:picChg chg="ord">
          <ac:chgData name="Birrer Seppi" userId="baa0383f-0afe-4fef-8b68-0c969d09c3ce" providerId="ADAL" clId="{0F251FB2-F300-4594-B1A7-E47D450661F1}" dt="2023-12-15T10:28:41.378" v="500" actId="166"/>
          <ac:picMkLst>
            <pc:docMk/>
            <pc:sldMk cId="378617373" sldId="285"/>
            <ac:picMk id="7" creationId="{2CCE3A96-589E-0A44-E7F8-C8BDDDE56C0D}"/>
          </ac:picMkLst>
        </pc:picChg>
        <pc:picChg chg="ord">
          <ac:chgData name="Birrer Seppi" userId="baa0383f-0afe-4fef-8b68-0c969d09c3ce" providerId="ADAL" clId="{0F251FB2-F300-4594-B1A7-E47D450661F1}" dt="2023-12-15T10:28:54.427" v="509" actId="166"/>
          <ac:picMkLst>
            <pc:docMk/>
            <pc:sldMk cId="378617373" sldId="285"/>
            <ac:picMk id="8" creationId="{81B88EE4-3AF5-54EB-87A8-B88926CEABC7}"/>
          </ac:picMkLst>
        </pc:picChg>
        <pc:picChg chg="mod ord">
          <ac:chgData name="Birrer Seppi" userId="baa0383f-0afe-4fef-8b68-0c969d09c3ce" providerId="ADAL" clId="{0F251FB2-F300-4594-B1A7-E47D450661F1}" dt="2023-12-15T10:29:06.753" v="513" actId="1076"/>
          <ac:picMkLst>
            <pc:docMk/>
            <pc:sldMk cId="378617373" sldId="285"/>
            <ac:picMk id="10" creationId="{3D153F9E-5163-E478-95D6-6841E1CF8C54}"/>
          </ac:picMkLst>
        </pc:picChg>
        <pc:picChg chg="ord">
          <ac:chgData name="Birrer Seppi" userId="baa0383f-0afe-4fef-8b68-0c969d09c3ce" providerId="ADAL" clId="{0F251FB2-F300-4594-B1A7-E47D450661F1}" dt="2023-12-15T10:28:28.671" v="497" actId="166"/>
          <ac:picMkLst>
            <pc:docMk/>
            <pc:sldMk cId="378617373" sldId="285"/>
            <ac:picMk id="16" creationId="{BD848A9F-0930-3633-CD9A-CEAE207B525B}"/>
          </ac:picMkLst>
        </pc:picChg>
      </pc:sldChg>
      <pc:sldChg chg="add ord">
        <pc:chgData name="Birrer Seppi" userId="baa0383f-0afe-4fef-8b68-0c969d09c3ce" providerId="ADAL" clId="{0F251FB2-F300-4594-B1A7-E47D450661F1}" dt="2023-12-15T10:29:36.283" v="553"/>
        <pc:sldMkLst>
          <pc:docMk/>
          <pc:sldMk cId="1650731861" sldId="286"/>
        </pc:sldMkLst>
      </pc:sldChg>
      <pc:sldChg chg="add ord">
        <pc:chgData name="Birrer Seppi" userId="baa0383f-0afe-4fef-8b68-0c969d09c3ce" providerId="ADAL" clId="{0F251FB2-F300-4594-B1A7-E47D450661F1}" dt="2023-12-15T10:29:42.954" v="556"/>
        <pc:sldMkLst>
          <pc:docMk/>
          <pc:sldMk cId="470002199" sldId="287"/>
        </pc:sldMkLst>
      </pc:sldChg>
      <pc:sldChg chg="add ord">
        <pc:chgData name="Birrer Seppi" userId="baa0383f-0afe-4fef-8b68-0c969d09c3ce" providerId="ADAL" clId="{0F251FB2-F300-4594-B1A7-E47D450661F1}" dt="2023-12-15T10:29:46.435" v="559"/>
        <pc:sldMkLst>
          <pc:docMk/>
          <pc:sldMk cId="2658481893" sldId="288"/>
        </pc:sldMkLst>
      </pc:sldChg>
      <pc:sldChg chg="add ord">
        <pc:chgData name="Birrer Seppi" userId="baa0383f-0afe-4fef-8b68-0c969d09c3ce" providerId="ADAL" clId="{0F251FB2-F300-4594-B1A7-E47D450661F1}" dt="2023-12-15T10:29:48.675" v="562"/>
        <pc:sldMkLst>
          <pc:docMk/>
          <pc:sldMk cId="727588116" sldId="289"/>
        </pc:sldMkLst>
      </pc:sldChg>
      <pc:sldChg chg="add ord">
        <pc:chgData name="Birrer Seppi" userId="baa0383f-0afe-4fef-8b68-0c969d09c3ce" providerId="ADAL" clId="{0F251FB2-F300-4594-B1A7-E47D450661F1}" dt="2023-12-15T10:29:51.411" v="565"/>
        <pc:sldMkLst>
          <pc:docMk/>
          <pc:sldMk cId="148174283" sldId="290"/>
        </pc:sldMkLst>
      </pc:sldChg>
      <pc:sldChg chg="delSp modSp add mod ord">
        <pc:chgData name="Birrer Seppi" userId="baa0383f-0afe-4fef-8b68-0c969d09c3ce" providerId="ADAL" clId="{0F251FB2-F300-4594-B1A7-E47D450661F1}" dt="2023-12-15T11:23:31.610" v="1395" actId="3064"/>
        <pc:sldMkLst>
          <pc:docMk/>
          <pc:sldMk cId="2693276840" sldId="291"/>
        </pc:sldMkLst>
        <pc:spChg chg="mod">
          <ac:chgData name="Birrer Seppi" userId="baa0383f-0afe-4fef-8b68-0c969d09c3ce" providerId="ADAL" clId="{0F251FB2-F300-4594-B1A7-E47D450661F1}" dt="2023-12-15T11:23:31.610" v="1395" actId="3064"/>
          <ac:spMkLst>
            <pc:docMk/>
            <pc:sldMk cId="2693276840" sldId="291"/>
            <ac:spMk id="3" creationId="{646E89D1-27D6-3B62-7548-2E873B895135}"/>
          </ac:spMkLst>
        </pc:spChg>
        <pc:spChg chg="mod">
          <ac:chgData name="Birrer Seppi" userId="baa0383f-0afe-4fef-8b68-0c969d09c3ce" providerId="ADAL" clId="{0F251FB2-F300-4594-B1A7-E47D450661F1}" dt="2023-12-15T10:30:20.507" v="575" actId="20577"/>
          <ac:spMkLst>
            <pc:docMk/>
            <pc:sldMk cId="2693276840" sldId="291"/>
            <ac:spMk id="4" creationId="{FA8F2603-6400-7434-7450-204FFE231430}"/>
          </ac:spMkLst>
        </pc:spChg>
        <pc:picChg chg="del">
          <ac:chgData name="Birrer Seppi" userId="baa0383f-0afe-4fef-8b68-0c969d09c3ce" providerId="ADAL" clId="{0F251FB2-F300-4594-B1A7-E47D450661F1}" dt="2023-12-15T11:23:26.747" v="1394" actId="478"/>
          <ac:picMkLst>
            <pc:docMk/>
            <pc:sldMk cId="2693276840" sldId="291"/>
            <ac:picMk id="6" creationId="{17EE5C5A-89AF-C972-FCF4-0F74C2BE3D11}"/>
          </ac:picMkLst>
        </pc:picChg>
      </pc:sldChg>
      <pc:sldChg chg="delSp modSp add mod">
        <pc:chgData name="Birrer Seppi" userId="baa0383f-0afe-4fef-8b68-0c969d09c3ce" providerId="ADAL" clId="{0F251FB2-F300-4594-B1A7-E47D450661F1}" dt="2023-12-15T11:25:47.151" v="1541" actId="6549"/>
        <pc:sldMkLst>
          <pc:docMk/>
          <pc:sldMk cId="3887895767" sldId="292"/>
        </pc:sldMkLst>
        <pc:spChg chg="mod">
          <ac:chgData name="Birrer Seppi" userId="baa0383f-0afe-4fef-8b68-0c969d09c3ce" providerId="ADAL" clId="{0F251FB2-F300-4594-B1A7-E47D450661F1}" dt="2023-12-15T11:25:47.151" v="1541" actId="6549"/>
          <ac:spMkLst>
            <pc:docMk/>
            <pc:sldMk cId="3887895767" sldId="292"/>
            <ac:spMk id="3" creationId="{646E89D1-27D6-3B62-7548-2E873B895135}"/>
          </ac:spMkLst>
        </pc:spChg>
        <pc:spChg chg="mod">
          <ac:chgData name="Birrer Seppi" userId="baa0383f-0afe-4fef-8b68-0c969d09c3ce" providerId="ADAL" clId="{0F251FB2-F300-4594-B1A7-E47D450661F1}" dt="2023-12-15T10:32:37.663" v="833"/>
          <ac:spMkLst>
            <pc:docMk/>
            <pc:sldMk cId="3887895767" sldId="292"/>
            <ac:spMk id="4" creationId="{FA8F2603-6400-7434-7450-204FFE231430}"/>
          </ac:spMkLst>
        </pc:spChg>
        <pc:picChg chg="del">
          <ac:chgData name="Birrer Seppi" userId="baa0383f-0afe-4fef-8b68-0c969d09c3ce" providerId="ADAL" clId="{0F251FB2-F300-4594-B1A7-E47D450661F1}" dt="2023-12-15T10:32:42.186" v="834" actId="478"/>
          <ac:picMkLst>
            <pc:docMk/>
            <pc:sldMk cId="3887895767" sldId="292"/>
            <ac:picMk id="11" creationId="{E2BA5BB4-CBE8-F5D7-1395-96C134CC429A}"/>
          </ac:picMkLst>
        </pc:picChg>
      </pc:sldChg>
      <pc:sldChg chg="add">
        <pc:chgData name="Birrer Seppi" userId="baa0383f-0afe-4fef-8b68-0c969d09c3ce" providerId="ADAL" clId="{0F251FB2-F300-4594-B1A7-E47D450661F1}" dt="2023-12-15T10:33:07.730" v="873" actId="2890"/>
        <pc:sldMkLst>
          <pc:docMk/>
          <pc:sldMk cId="1701037734" sldId="293"/>
        </pc:sldMkLst>
      </pc:sldChg>
      <pc:sldChg chg="add modTransition">
        <pc:chgData name="Birrer Seppi" userId="baa0383f-0afe-4fef-8b68-0c969d09c3ce" providerId="ADAL" clId="{0F251FB2-F300-4594-B1A7-E47D450661F1}" dt="2023-12-15T10:37:05.709" v="1065"/>
        <pc:sldMkLst>
          <pc:docMk/>
          <pc:sldMk cId="4164015583" sldId="294"/>
        </pc:sldMkLst>
      </pc:sldChg>
      <pc:sldChg chg="addSp modSp add mod modAnim">
        <pc:chgData name="Birrer Seppi" userId="baa0383f-0afe-4fef-8b68-0c969d09c3ce" providerId="ADAL" clId="{0F251FB2-F300-4594-B1A7-E47D450661F1}" dt="2023-12-15T10:40:26.939" v="1300" actId="20577"/>
        <pc:sldMkLst>
          <pc:docMk/>
          <pc:sldMk cId="2526782472" sldId="295"/>
        </pc:sldMkLst>
        <pc:spChg chg="mod">
          <ac:chgData name="Birrer Seppi" userId="baa0383f-0afe-4fef-8b68-0c969d09c3ce" providerId="ADAL" clId="{0F251FB2-F300-4594-B1A7-E47D450661F1}" dt="2023-12-15T10:40:26.939" v="1300" actId="20577"/>
          <ac:spMkLst>
            <pc:docMk/>
            <pc:sldMk cId="2526782472" sldId="295"/>
            <ac:spMk id="3" creationId="{646E89D1-27D6-3B62-7548-2E873B895135}"/>
          </ac:spMkLst>
        </pc:spChg>
        <pc:spChg chg="mod">
          <ac:chgData name="Birrer Seppi" userId="baa0383f-0afe-4fef-8b68-0c969d09c3ce" providerId="ADAL" clId="{0F251FB2-F300-4594-B1A7-E47D450661F1}" dt="2023-12-15T10:39:35.625" v="1143" actId="20577"/>
          <ac:spMkLst>
            <pc:docMk/>
            <pc:sldMk cId="2526782472" sldId="295"/>
            <ac:spMk id="4" creationId="{FA8F2603-6400-7434-7450-204FFE231430}"/>
          </ac:spMkLst>
        </pc:spChg>
        <pc:picChg chg="add mod">
          <ac:chgData name="Birrer Seppi" userId="baa0383f-0afe-4fef-8b68-0c969d09c3ce" providerId="ADAL" clId="{0F251FB2-F300-4594-B1A7-E47D450661F1}" dt="2023-12-15T10:39:24.202" v="1133" actId="1076"/>
          <ac:picMkLst>
            <pc:docMk/>
            <pc:sldMk cId="2526782472" sldId="295"/>
            <ac:picMk id="14" creationId="{DB3685C2-1B5E-F567-F0BC-03490FD97AE5}"/>
          </ac:picMkLst>
        </pc:picChg>
      </pc:sldChg>
      <pc:sldChg chg="modSp add mod modAnim">
        <pc:chgData name="Birrer Seppi" userId="baa0383f-0afe-4fef-8b68-0c969d09c3ce" providerId="ADAL" clId="{0F251FB2-F300-4594-B1A7-E47D450661F1}" dt="2023-12-15T11:25:06.157" v="1537"/>
        <pc:sldMkLst>
          <pc:docMk/>
          <pc:sldMk cId="3633290790" sldId="296"/>
        </pc:sldMkLst>
        <pc:spChg chg="mod">
          <ac:chgData name="Birrer Seppi" userId="baa0383f-0afe-4fef-8b68-0c969d09c3ce" providerId="ADAL" clId="{0F251FB2-F300-4594-B1A7-E47D450661F1}" dt="2023-12-15T11:24:56.850" v="1535" actId="20577"/>
          <ac:spMkLst>
            <pc:docMk/>
            <pc:sldMk cId="3633290790" sldId="296"/>
            <ac:spMk id="3" creationId="{646E89D1-27D6-3B62-7548-2E873B895135}"/>
          </ac:spMkLst>
        </pc:spChg>
        <pc:spChg chg="mod">
          <ac:chgData name="Birrer Seppi" userId="baa0383f-0afe-4fef-8b68-0c969d09c3ce" providerId="ADAL" clId="{0F251FB2-F300-4594-B1A7-E47D450661F1}" dt="2023-12-15T10:40:40.726" v="1310" actId="20577"/>
          <ac:spMkLst>
            <pc:docMk/>
            <pc:sldMk cId="3633290790" sldId="296"/>
            <ac:spMk id="4" creationId="{FA8F2603-6400-7434-7450-204FFE231430}"/>
          </ac:spMkLst>
        </pc:spChg>
      </pc:sldChg>
      <pc:sldChg chg="add">
        <pc:chgData name="Birrer Seppi" userId="baa0383f-0afe-4fef-8b68-0c969d09c3ce" providerId="ADAL" clId="{0F251FB2-F300-4594-B1A7-E47D450661F1}" dt="2023-12-15T11:21:03.943" v="1311" actId="2890"/>
        <pc:sldMkLst>
          <pc:docMk/>
          <pc:sldMk cId="1543047795" sldId="297"/>
        </pc:sldMkLst>
      </pc:sldChg>
    </pc:docChg>
  </pc:docChgLst>
  <pc:docChgLst>
    <pc:chgData name="Blunschi Andreas PH Luzern" userId="S::andreas.blunschi@phlu.ch::ce9f7b9c-02e1-4921-adcd-6717468ab7c7" providerId="AD" clId="Web-{84B36B6F-86B6-3F96-2838-63FE37AB065E}"/>
    <pc:docChg chg="modSld">
      <pc:chgData name="Blunschi Andreas PH Luzern" userId="S::andreas.blunschi@phlu.ch::ce9f7b9c-02e1-4921-adcd-6717468ab7c7" providerId="AD" clId="Web-{84B36B6F-86B6-3F96-2838-63FE37AB065E}" dt="2024-02-19T08:59:07.300" v="1" actId="1076"/>
      <pc:docMkLst>
        <pc:docMk/>
      </pc:docMkLst>
      <pc:sldChg chg="addSp modSp">
        <pc:chgData name="Blunschi Andreas PH Luzern" userId="S::andreas.blunschi@phlu.ch::ce9f7b9c-02e1-4921-adcd-6717468ab7c7" providerId="AD" clId="Web-{84B36B6F-86B6-3F96-2838-63FE37AB065E}" dt="2024-02-19T08:59:07.300" v="1" actId="1076"/>
        <pc:sldMkLst>
          <pc:docMk/>
          <pc:sldMk cId="1127263010" sldId="264"/>
        </pc:sldMkLst>
        <pc:picChg chg="add mod">
          <ac:chgData name="Blunschi Andreas PH Luzern" userId="S::andreas.blunschi@phlu.ch::ce9f7b9c-02e1-4921-adcd-6717468ab7c7" providerId="AD" clId="Web-{84B36B6F-86B6-3F96-2838-63FE37AB065E}" dt="2024-02-19T08:59:07.300" v="1" actId="1076"/>
          <ac:picMkLst>
            <pc:docMk/>
            <pc:sldMk cId="1127263010" sldId="264"/>
            <ac:picMk id="2" creationId="{A1BFCC8B-553E-B2DF-D506-2F7F6C551FE8}"/>
          </ac:picMkLst>
        </pc:picChg>
      </pc:sldChg>
    </pc:docChg>
  </pc:docChgLst>
  <pc:docChgLst>
    <pc:chgData name="Blank Fabio PH Luzern" userId="4e10cdd2-ccbf-4177-b592-fcc39eb7c50b" providerId="ADAL" clId="{9080A623-B82A-450D-B106-812A73939EBB}"/>
    <pc:docChg chg="undo custSel modSld">
      <pc:chgData name="Blank Fabio PH Luzern" userId="4e10cdd2-ccbf-4177-b592-fcc39eb7c50b" providerId="ADAL" clId="{9080A623-B82A-450D-B106-812A73939EBB}" dt="2024-01-09T10:44:20.915" v="169" actId="207"/>
      <pc:docMkLst>
        <pc:docMk/>
      </pc:docMkLst>
      <pc:sldChg chg="addSp delSp modSp mod setBg">
        <pc:chgData name="Blank Fabio PH Luzern" userId="4e10cdd2-ccbf-4177-b592-fcc39eb7c50b" providerId="ADAL" clId="{9080A623-B82A-450D-B106-812A73939EBB}" dt="2024-01-09T10:32:04.148" v="9" actId="1076"/>
        <pc:sldMkLst>
          <pc:docMk/>
          <pc:sldMk cId="296376792" sldId="256"/>
        </pc:sldMkLst>
        <pc:spChg chg="mod">
          <ac:chgData name="Blank Fabio PH Luzern" userId="4e10cdd2-ccbf-4177-b592-fcc39eb7c50b" providerId="ADAL" clId="{9080A623-B82A-450D-B106-812A73939EBB}" dt="2024-01-09T10:31:48.440" v="4" actId="207"/>
          <ac:spMkLst>
            <pc:docMk/>
            <pc:sldMk cId="296376792" sldId="256"/>
            <ac:spMk id="2" creationId="{E7EC63E8-DD9F-731A-F2A1-EB5894D10E95}"/>
          </ac:spMkLst>
        </pc:spChg>
        <pc:spChg chg="del">
          <ac:chgData name="Blank Fabio PH Luzern" userId="4e10cdd2-ccbf-4177-b592-fcc39eb7c50b" providerId="ADAL" clId="{9080A623-B82A-450D-B106-812A73939EBB}" dt="2024-01-09T10:31:59.750" v="8" actId="478"/>
          <ac:spMkLst>
            <pc:docMk/>
            <pc:sldMk cId="296376792" sldId="256"/>
            <ac:spMk id="12" creationId="{8BC818B0-46EC-4727-CF37-B1F5E319156A}"/>
          </ac:spMkLst>
        </pc:spChg>
        <pc:spChg chg="add del mod">
          <ac:chgData name="Blank Fabio PH Luzern" userId="4e10cdd2-ccbf-4177-b592-fcc39eb7c50b" providerId="ADAL" clId="{9080A623-B82A-450D-B106-812A73939EBB}" dt="2024-01-09T10:32:04.148" v="9" actId="1076"/>
          <ac:spMkLst>
            <pc:docMk/>
            <pc:sldMk cId="296376792" sldId="256"/>
            <ac:spMk id="14" creationId="{3ADDAF19-CBD4-A260-A993-EFD73B39E7EE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3:11.746" v="25" actId="2710"/>
        <pc:sldMkLst>
          <pc:docMk/>
          <pc:sldMk cId="3994458343" sldId="260"/>
        </pc:sldMkLst>
        <pc:spChg chg="mod">
          <ac:chgData name="Blank Fabio PH Luzern" userId="4e10cdd2-ccbf-4177-b592-fcc39eb7c50b" providerId="ADAL" clId="{9080A623-B82A-450D-B106-812A73939EBB}" dt="2024-01-09T10:33:03.441" v="23" actId="207"/>
          <ac:spMkLst>
            <pc:docMk/>
            <pc:sldMk cId="3994458343" sldId="260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3:11.746" v="25" actId="2710"/>
          <ac:spMkLst>
            <pc:docMk/>
            <pc:sldMk cId="3994458343" sldId="260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3:57.525" v="36" actId="2710"/>
        <pc:sldMkLst>
          <pc:docMk/>
          <pc:sldMk cId="2975662812" sldId="261"/>
        </pc:sldMkLst>
        <pc:spChg chg="mod">
          <ac:chgData name="Blank Fabio PH Luzern" userId="4e10cdd2-ccbf-4177-b592-fcc39eb7c50b" providerId="ADAL" clId="{9080A623-B82A-450D-B106-812A73939EBB}" dt="2024-01-09T10:33:48.778" v="34" actId="207"/>
          <ac:spMkLst>
            <pc:docMk/>
            <pc:sldMk cId="2975662812" sldId="261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3:57.525" v="36" actId="2710"/>
          <ac:spMkLst>
            <pc:docMk/>
            <pc:sldMk cId="2975662812" sldId="261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5:22.498" v="53" actId="207"/>
        <pc:sldMkLst>
          <pc:docMk/>
          <pc:sldMk cId="1064681468" sldId="262"/>
        </pc:sldMkLst>
        <pc:spChg chg="mod">
          <ac:chgData name="Blank Fabio PH Luzern" userId="4e10cdd2-ccbf-4177-b592-fcc39eb7c50b" providerId="ADAL" clId="{9080A623-B82A-450D-B106-812A73939EBB}" dt="2024-01-09T10:35:04.587" v="51" actId="207"/>
          <ac:spMkLst>
            <pc:docMk/>
            <pc:sldMk cId="1064681468" sldId="262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5:22.498" v="53" actId="207"/>
          <ac:spMkLst>
            <pc:docMk/>
            <pc:sldMk cId="1064681468" sldId="262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6:00.153" v="64" actId="2710"/>
        <pc:sldMkLst>
          <pc:docMk/>
          <pc:sldMk cId="1529125709" sldId="263"/>
        </pc:sldMkLst>
        <pc:spChg chg="mod">
          <ac:chgData name="Blank Fabio PH Luzern" userId="4e10cdd2-ccbf-4177-b592-fcc39eb7c50b" providerId="ADAL" clId="{9080A623-B82A-450D-B106-812A73939EBB}" dt="2024-01-09T10:35:53.051" v="62" actId="207"/>
          <ac:spMkLst>
            <pc:docMk/>
            <pc:sldMk cId="1529125709" sldId="263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6:00.153" v="64" actId="2710"/>
          <ac:spMkLst>
            <pc:docMk/>
            <pc:sldMk cId="1529125709" sldId="263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6:35.977" v="75" actId="207"/>
        <pc:sldMkLst>
          <pc:docMk/>
          <pc:sldMk cId="1127263010" sldId="264"/>
        </pc:sldMkLst>
        <pc:spChg chg="mod">
          <ac:chgData name="Blank Fabio PH Luzern" userId="4e10cdd2-ccbf-4177-b592-fcc39eb7c50b" providerId="ADAL" clId="{9080A623-B82A-450D-B106-812A73939EBB}" dt="2024-01-09T10:36:26.895" v="73" actId="207"/>
          <ac:spMkLst>
            <pc:docMk/>
            <pc:sldMk cId="1127263010" sldId="264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6:35.977" v="75" actId="207"/>
          <ac:spMkLst>
            <pc:docMk/>
            <pc:sldMk cId="1127263010" sldId="264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7:19.860" v="87" actId="14100"/>
        <pc:sldMkLst>
          <pc:docMk/>
          <pc:sldMk cId="1106404096" sldId="267"/>
        </pc:sldMkLst>
        <pc:spChg chg="mod">
          <ac:chgData name="Blank Fabio PH Luzern" userId="4e10cdd2-ccbf-4177-b592-fcc39eb7c50b" providerId="ADAL" clId="{9080A623-B82A-450D-B106-812A73939EBB}" dt="2024-01-09T10:37:05.895" v="84" actId="207"/>
          <ac:spMkLst>
            <pc:docMk/>
            <pc:sldMk cId="1106404096" sldId="267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7:13.277" v="86" actId="207"/>
          <ac:spMkLst>
            <pc:docMk/>
            <pc:sldMk cId="1106404096" sldId="267"/>
            <ac:spMk id="4" creationId="{FA8F2603-6400-7434-7450-204FFE231430}"/>
          </ac:spMkLst>
        </pc:spChg>
        <pc:picChg chg="mod">
          <ac:chgData name="Blank Fabio PH Luzern" userId="4e10cdd2-ccbf-4177-b592-fcc39eb7c50b" providerId="ADAL" clId="{9080A623-B82A-450D-B106-812A73939EBB}" dt="2024-01-09T10:37:19.860" v="87" actId="14100"/>
          <ac:picMkLst>
            <pc:docMk/>
            <pc:sldMk cId="1106404096" sldId="267"/>
            <ac:picMk id="6" creationId="{17EE5C5A-89AF-C972-FCF4-0F74C2BE3D11}"/>
          </ac:picMkLst>
        </pc:picChg>
      </pc:sldChg>
      <pc:sldChg chg="modSp mod setBg">
        <pc:chgData name="Blank Fabio PH Luzern" userId="4e10cdd2-ccbf-4177-b592-fcc39eb7c50b" providerId="ADAL" clId="{9080A623-B82A-450D-B106-812A73939EBB}" dt="2024-01-09T10:38:19.533" v="101" actId="732"/>
        <pc:sldMkLst>
          <pc:docMk/>
          <pc:sldMk cId="1289349205" sldId="268"/>
        </pc:sldMkLst>
        <pc:spChg chg="mod">
          <ac:chgData name="Blank Fabio PH Luzern" userId="4e10cdd2-ccbf-4177-b592-fcc39eb7c50b" providerId="ADAL" clId="{9080A623-B82A-450D-B106-812A73939EBB}" dt="2024-01-09T10:37:58.887" v="96" actId="207"/>
          <ac:spMkLst>
            <pc:docMk/>
            <pc:sldMk cId="1289349205" sldId="268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8:05.794" v="98" actId="207"/>
          <ac:spMkLst>
            <pc:docMk/>
            <pc:sldMk cId="1289349205" sldId="268"/>
            <ac:spMk id="4" creationId="{FA8F2603-6400-7434-7450-204FFE231430}"/>
          </ac:spMkLst>
        </pc:spChg>
        <pc:picChg chg="mod modCrop">
          <ac:chgData name="Blank Fabio PH Luzern" userId="4e10cdd2-ccbf-4177-b592-fcc39eb7c50b" providerId="ADAL" clId="{9080A623-B82A-450D-B106-812A73939EBB}" dt="2024-01-09T10:38:19.533" v="101" actId="732"/>
          <ac:picMkLst>
            <pc:docMk/>
            <pc:sldMk cId="1289349205" sldId="268"/>
            <ac:picMk id="11" creationId="{E2BA5BB4-CBE8-F5D7-1395-96C134CC429A}"/>
          </ac:picMkLst>
        </pc:picChg>
      </pc:sldChg>
      <pc:sldChg chg="modSp mod setBg">
        <pc:chgData name="Blank Fabio PH Luzern" userId="4e10cdd2-ccbf-4177-b592-fcc39eb7c50b" providerId="ADAL" clId="{9080A623-B82A-450D-B106-812A73939EBB}" dt="2024-01-09T10:38:43.957" v="106" actId="207"/>
        <pc:sldMkLst>
          <pc:docMk/>
          <pc:sldMk cId="2826722786" sldId="270"/>
        </pc:sldMkLst>
        <pc:spChg chg="mod">
          <ac:chgData name="Blank Fabio PH Luzern" userId="4e10cdd2-ccbf-4177-b592-fcc39eb7c50b" providerId="ADAL" clId="{9080A623-B82A-450D-B106-812A73939EBB}" dt="2024-01-09T10:38:31.283" v="104" actId="207"/>
          <ac:spMkLst>
            <pc:docMk/>
            <pc:sldMk cId="2826722786" sldId="270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8:43.957" v="106" actId="207"/>
          <ac:spMkLst>
            <pc:docMk/>
            <pc:sldMk cId="2826722786" sldId="270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41:21.985" v="140" actId="207"/>
        <pc:sldMkLst>
          <pc:docMk/>
          <pc:sldMk cId="448809505" sldId="271"/>
        </pc:sldMkLst>
        <pc:spChg chg="mod">
          <ac:chgData name="Blank Fabio PH Luzern" userId="4e10cdd2-ccbf-4177-b592-fcc39eb7c50b" providerId="ADAL" clId="{9080A623-B82A-450D-B106-812A73939EBB}" dt="2024-01-09T10:39:54.871" v="122" actId="14100"/>
          <ac:spMkLst>
            <pc:docMk/>
            <pc:sldMk cId="448809505" sldId="271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41:21.985" v="140" actId="207"/>
          <ac:spMkLst>
            <pc:docMk/>
            <pc:sldMk cId="448809505" sldId="271"/>
            <ac:spMk id="4" creationId="{FA8F2603-6400-7434-7450-204FFE231430}"/>
          </ac:spMkLst>
        </pc:spChg>
      </pc:sldChg>
      <pc:sldChg chg="delSp modSp mod setBg">
        <pc:chgData name="Blank Fabio PH Luzern" userId="4e10cdd2-ccbf-4177-b592-fcc39eb7c50b" providerId="ADAL" clId="{9080A623-B82A-450D-B106-812A73939EBB}" dt="2024-01-09T10:43:00.286" v="152" actId="478"/>
        <pc:sldMkLst>
          <pc:docMk/>
          <pc:sldMk cId="3253328317" sldId="273"/>
        </pc:sldMkLst>
        <pc:spChg chg="mod">
          <ac:chgData name="Blank Fabio PH Luzern" userId="4e10cdd2-ccbf-4177-b592-fcc39eb7c50b" providerId="ADAL" clId="{9080A623-B82A-450D-B106-812A73939EBB}" dt="2024-01-09T10:42:40.373" v="148" actId="14100"/>
          <ac:spMkLst>
            <pc:docMk/>
            <pc:sldMk cId="3253328317" sldId="273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42:49.895" v="150" actId="207"/>
          <ac:spMkLst>
            <pc:docMk/>
            <pc:sldMk cId="3253328317" sldId="273"/>
            <ac:spMk id="4" creationId="{FA8F2603-6400-7434-7450-204FFE231430}"/>
          </ac:spMkLst>
        </pc:spChg>
        <pc:picChg chg="del mod">
          <ac:chgData name="Blank Fabio PH Luzern" userId="4e10cdd2-ccbf-4177-b592-fcc39eb7c50b" providerId="ADAL" clId="{9080A623-B82A-450D-B106-812A73939EBB}" dt="2024-01-09T10:43:00.286" v="152" actId="478"/>
          <ac:picMkLst>
            <pc:docMk/>
            <pc:sldMk cId="3253328317" sldId="273"/>
            <ac:picMk id="16" creationId="{8A0E0D9D-F422-7930-A24A-44A03D20F734}"/>
          </ac:picMkLst>
        </pc:picChg>
      </pc:sldChg>
      <pc:sldChg chg="modSp mod setBg">
        <pc:chgData name="Blank Fabio PH Luzern" userId="4e10cdd2-ccbf-4177-b592-fcc39eb7c50b" providerId="ADAL" clId="{9080A623-B82A-450D-B106-812A73939EBB}" dt="2024-01-09T10:32:52.238" v="20" actId="2710"/>
        <pc:sldMkLst>
          <pc:docMk/>
          <pc:sldMk cId="3712887594" sldId="274"/>
        </pc:sldMkLst>
        <pc:spChg chg="mod">
          <ac:chgData name="Blank Fabio PH Luzern" userId="4e10cdd2-ccbf-4177-b592-fcc39eb7c50b" providerId="ADAL" clId="{9080A623-B82A-450D-B106-812A73939EBB}" dt="2024-01-09T10:32:52.238" v="20" actId="2710"/>
          <ac:spMkLst>
            <pc:docMk/>
            <pc:sldMk cId="3712887594" sldId="274"/>
            <ac:spMk id="4" creationId="{FA8F2603-6400-7434-7450-204FFE231430}"/>
          </ac:spMkLst>
        </pc:spChg>
        <pc:spChg chg="mod">
          <ac:chgData name="Blank Fabio PH Luzern" userId="4e10cdd2-ccbf-4177-b592-fcc39eb7c50b" providerId="ADAL" clId="{9080A623-B82A-450D-B106-812A73939EBB}" dt="2024-01-09T10:32:33.516" v="16" actId="207"/>
          <ac:spMkLst>
            <pc:docMk/>
            <pc:sldMk cId="3712887594" sldId="274"/>
            <ac:spMk id="16" creationId="{FE898C34-777C-A9DE-A3C6-F5048E476A65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3:34.919" v="31" actId="2710"/>
        <pc:sldMkLst>
          <pc:docMk/>
          <pc:sldMk cId="1577632633" sldId="275"/>
        </pc:sldMkLst>
        <pc:spChg chg="mod">
          <ac:chgData name="Blank Fabio PH Luzern" userId="4e10cdd2-ccbf-4177-b592-fcc39eb7c50b" providerId="ADAL" clId="{9080A623-B82A-450D-B106-812A73939EBB}" dt="2024-01-09T10:33:27.643" v="29" actId="207"/>
          <ac:spMkLst>
            <pc:docMk/>
            <pc:sldMk cId="1577632633" sldId="275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3:34.919" v="31" actId="2710"/>
          <ac:spMkLst>
            <pc:docMk/>
            <pc:sldMk cId="1577632633" sldId="275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2:22.774" v="13" actId="207"/>
        <pc:sldMkLst>
          <pc:docMk/>
          <pc:sldMk cId="1112590921" sldId="277"/>
        </pc:sldMkLst>
        <pc:spChg chg="mod">
          <ac:chgData name="Blank Fabio PH Luzern" userId="4e10cdd2-ccbf-4177-b592-fcc39eb7c50b" providerId="ADAL" clId="{9080A623-B82A-450D-B106-812A73939EBB}" dt="2024-01-09T10:32:22.774" v="13" actId="207"/>
          <ac:spMkLst>
            <pc:docMk/>
            <pc:sldMk cId="1112590921" sldId="277"/>
            <ac:spMk id="2" creationId="{DC748048-BA57-C721-8A3F-5EC4A31D3747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4:18.865" v="42" actId="2710"/>
        <pc:sldMkLst>
          <pc:docMk/>
          <pc:sldMk cId="3942392501" sldId="279"/>
        </pc:sldMkLst>
        <pc:spChg chg="mod">
          <ac:chgData name="Blank Fabio PH Luzern" userId="4e10cdd2-ccbf-4177-b592-fcc39eb7c50b" providerId="ADAL" clId="{9080A623-B82A-450D-B106-812A73939EBB}" dt="2024-01-09T10:34:11.511" v="40" actId="207"/>
          <ac:spMkLst>
            <pc:docMk/>
            <pc:sldMk cId="3942392501" sldId="279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4:18.865" v="42" actId="2710"/>
          <ac:spMkLst>
            <pc:docMk/>
            <pc:sldMk cId="3942392501" sldId="279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4:35.530" v="47" actId="2710"/>
        <pc:sldMkLst>
          <pc:docMk/>
          <pc:sldMk cId="2304956542" sldId="281"/>
        </pc:sldMkLst>
        <pc:spChg chg="mod">
          <ac:chgData name="Blank Fabio PH Luzern" userId="4e10cdd2-ccbf-4177-b592-fcc39eb7c50b" providerId="ADAL" clId="{9080A623-B82A-450D-B106-812A73939EBB}" dt="2024-01-09T10:34:28.159" v="45" actId="207"/>
          <ac:spMkLst>
            <pc:docMk/>
            <pc:sldMk cId="2304956542" sldId="281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4:35.530" v="47" actId="2710"/>
          <ac:spMkLst>
            <pc:docMk/>
            <pc:sldMk cId="2304956542" sldId="281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5:40.515" v="58" actId="2710"/>
        <pc:sldMkLst>
          <pc:docMk/>
          <pc:sldMk cId="2218148244" sldId="283"/>
        </pc:sldMkLst>
        <pc:spChg chg="mod">
          <ac:chgData name="Blank Fabio PH Luzern" userId="4e10cdd2-ccbf-4177-b592-fcc39eb7c50b" providerId="ADAL" clId="{9080A623-B82A-450D-B106-812A73939EBB}" dt="2024-01-09T10:35:33.179" v="56" actId="207"/>
          <ac:spMkLst>
            <pc:docMk/>
            <pc:sldMk cId="2218148244" sldId="283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5:40.515" v="58" actId="2710"/>
          <ac:spMkLst>
            <pc:docMk/>
            <pc:sldMk cId="2218148244" sldId="283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6:15.328" v="69" actId="2710"/>
        <pc:sldMkLst>
          <pc:docMk/>
          <pc:sldMk cId="378617373" sldId="285"/>
        </pc:sldMkLst>
        <pc:spChg chg="mod">
          <ac:chgData name="Blank Fabio PH Luzern" userId="4e10cdd2-ccbf-4177-b592-fcc39eb7c50b" providerId="ADAL" clId="{9080A623-B82A-450D-B106-812A73939EBB}" dt="2024-01-09T10:36:08.423" v="67" actId="207"/>
          <ac:spMkLst>
            <pc:docMk/>
            <pc:sldMk cId="378617373" sldId="285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6:15.328" v="69" actId="2710"/>
          <ac:spMkLst>
            <pc:docMk/>
            <pc:sldMk cId="378617373" sldId="285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36:52.158" v="80" actId="2710"/>
        <pc:sldMkLst>
          <pc:docMk/>
          <pc:sldMk cId="2693276840" sldId="291"/>
        </pc:sldMkLst>
        <pc:spChg chg="mod">
          <ac:chgData name="Blank Fabio PH Luzern" userId="4e10cdd2-ccbf-4177-b592-fcc39eb7c50b" providerId="ADAL" clId="{9080A623-B82A-450D-B106-812A73939EBB}" dt="2024-01-09T10:36:44.507" v="78" actId="207"/>
          <ac:spMkLst>
            <pc:docMk/>
            <pc:sldMk cId="2693276840" sldId="291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6:52.158" v="80" actId="2710"/>
          <ac:spMkLst>
            <pc:docMk/>
            <pc:sldMk cId="2693276840" sldId="291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40:07.839" v="124" actId="14100"/>
        <pc:sldMkLst>
          <pc:docMk/>
          <pc:sldMk cId="3887895767" sldId="292"/>
        </pc:sldMkLst>
        <pc:spChg chg="mod">
          <ac:chgData name="Blank Fabio PH Luzern" userId="4e10cdd2-ccbf-4177-b592-fcc39eb7c50b" providerId="ADAL" clId="{9080A623-B82A-450D-B106-812A73939EBB}" dt="2024-01-09T10:40:07.839" v="124" actId="14100"/>
          <ac:spMkLst>
            <pc:docMk/>
            <pc:sldMk cId="3887895767" sldId="292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7:37.958" v="92" actId="207"/>
          <ac:spMkLst>
            <pc:docMk/>
            <pc:sldMk cId="3887895767" sldId="292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40:50.995" v="133" actId="6549"/>
        <pc:sldMkLst>
          <pc:docMk/>
          <pc:sldMk cId="1701037734" sldId="293"/>
        </pc:sldMkLst>
        <pc:spChg chg="mod">
          <ac:chgData name="Blank Fabio PH Luzern" userId="4e10cdd2-ccbf-4177-b592-fcc39eb7c50b" providerId="ADAL" clId="{9080A623-B82A-450D-B106-812A73939EBB}" dt="2024-01-09T10:40:50.995" v="133" actId="6549"/>
          <ac:spMkLst>
            <pc:docMk/>
            <pc:sldMk cId="1701037734" sldId="293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39:38.531" v="114" actId="207"/>
          <ac:spMkLst>
            <pc:docMk/>
            <pc:sldMk cId="1701037734" sldId="293"/>
            <ac:spMk id="4" creationId="{FA8F2603-6400-7434-7450-204FFE231430}"/>
          </ac:spMkLst>
        </pc:spChg>
      </pc:sldChg>
      <pc:sldChg chg="modSp mod setBg">
        <pc:chgData name="Blank Fabio PH Luzern" userId="4e10cdd2-ccbf-4177-b592-fcc39eb7c50b" providerId="ADAL" clId="{9080A623-B82A-450D-B106-812A73939EBB}" dt="2024-01-09T10:42:12.632" v="143" actId="20577"/>
        <pc:sldMkLst>
          <pc:docMk/>
          <pc:sldMk cId="4164015583" sldId="294"/>
        </pc:sldMkLst>
        <pc:spChg chg="mod">
          <ac:chgData name="Blank Fabio PH Luzern" userId="4e10cdd2-ccbf-4177-b592-fcc39eb7c50b" providerId="ADAL" clId="{9080A623-B82A-450D-B106-812A73939EBB}" dt="2024-01-09T10:41:07.439" v="137" actId="207"/>
          <ac:spMkLst>
            <pc:docMk/>
            <pc:sldMk cId="4164015583" sldId="294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41:16.218" v="139" actId="207"/>
          <ac:spMkLst>
            <pc:docMk/>
            <pc:sldMk cId="4164015583" sldId="294"/>
            <ac:spMk id="4" creationId="{FA8F2603-6400-7434-7450-204FFE231430}"/>
          </ac:spMkLst>
        </pc:spChg>
        <pc:spChg chg="mod">
          <ac:chgData name="Blank Fabio PH Luzern" userId="4e10cdd2-ccbf-4177-b592-fcc39eb7c50b" providerId="ADAL" clId="{9080A623-B82A-450D-B106-812A73939EBB}" dt="2024-01-09T10:42:12.632" v="143" actId="20577"/>
          <ac:spMkLst>
            <pc:docMk/>
            <pc:sldMk cId="4164015583" sldId="294"/>
            <ac:spMk id="20" creationId="{1ABCC9DA-3982-9CC3-3B09-44C45261836B}"/>
          </ac:spMkLst>
        </pc:spChg>
      </pc:sldChg>
      <pc:sldChg chg="delSp modSp mod setBg">
        <pc:chgData name="Blank Fabio PH Luzern" userId="4e10cdd2-ccbf-4177-b592-fcc39eb7c50b" providerId="ADAL" clId="{9080A623-B82A-450D-B106-812A73939EBB}" dt="2024-01-09T10:44:20.915" v="169" actId="207"/>
        <pc:sldMkLst>
          <pc:docMk/>
          <pc:sldMk cId="2526782472" sldId="295"/>
        </pc:sldMkLst>
        <pc:spChg chg="mod">
          <ac:chgData name="Blank Fabio PH Luzern" userId="4e10cdd2-ccbf-4177-b592-fcc39eb7c50b" providerId="ADAL" clId="{9080A623-B82A-450D-B106-812A73939EBB}" dt="2024-01-09T10:43:47.629" v="161" actId="14100"/>
          <ac:spMkLst>
            <pc:docMk/>
            <pc:sldMk cId="2526782472" sldId="295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44:20.915" v="169" actId="207"/>
          <ac:spMkLst>
            <pc:docMk/>
            <pc:sldMk cId="2526782472" sldId="295"/>
            <ac:spMk id="4" creationId="{FA8F2603-6400-7434-7450-204FFE231430}"/>
          </ac:spMkLst>
        </pc:spChg>
        <pc:picChg chg="del">
          <ac:chgData name="Blank Fabio PH Luzern" userId="4e10cdd2-ccbf-4177-b592-fcc39eb7c50b" providerId="ADAL" clId="{9080A623-B82A-450D-B106-812A73939EBB}" dt="2024-01-09T10:43:36.754" v="155" actId="478"/>
          <ac:picMkLst>
            <pc:docMk/>
            <pc:sldMk cId="2526782472" sldId="295"/>
            <ac:picMk id="16" creationId="{8A0E0D9D-F422-7930-A24A-44A03D20F734}"/>
          </ac:picMkLst>
        </pc:picChg>
      </pc:sldChg>
      <pc:sldChg chg="delSp modSp mod setBg">
        <pc:chgData name="Blank Fabio PH Luzern" userId="4e10cdd2-ccbf-4177-b592-fcc39eb7c50b" providerId="ADAL" clId="{9080A623-B82A-450D-B106-812A73939EBB}" dt="2024-01-09T10:44:12.454" v="167" actId="207"/>
        <pc:sldMkLst>
          <pc:docMk/>
          <pc:sldMk cId="3633290790" sldId="296"/>
        </pc:sldMkLst>
        <pc:spChg chg="mod">
          <ac:chgData name="Blank Fabio PH Luzern" userId="4e10cdd2-ccbf-4177-b592-fcc39eb7c50b" providerId="ADAL" clId="{9080A623-B82A-450D-B106-812A73939EBB}" dt="2024-01-09T10:44:05.428" v="165" actId="207"/>
          <ac:spMkLst>
            <pc:docMk/>
            <pc:sldMk cId="3633290790" sldId="296"/>
            <ac:spMk id="3" creationId="{646E89D1-27D6-3B62-7548-2E873B895135}"/>
          </ac:spMkLst>
        </pc:spChg>
        <pc:spChg chg="mod">
          <ac:chgData name="Blank Fabio PH Luzern" userId="4e10cdd2-ccbf-4177-b592-fcc39eb7c50b" providerId="ADAL" clId="{9080A623-B82A-450D-B106-812A73939EBB}" dt="2024-01-09T10:44:12.454" v="167" actId="207"/>
          <ac:spMkLst>
            <pc:docMk/>
            <pc:sldMk cId="3633290790" sldId="296"/>
            <ac:spMk id="4" creationId="{FA8F2603-6400-7434-7450-204FFE231430}"/>
          </ac:spMkLst>
        </pc:spChg>
        <pc:picChg chg="del">
          <ac:chgData name="Blank Fabio PH Luzern" userId="4e10cdd2-ccbf-4177-b592-fcc39eb7c50b" providerId="ADAL" clId="{9080A623-B82A-450D-B106-812A73939EBB}" dt="2024-01-09T10:44:02.751" v="163" actId="478"/>
          <ac:picMkLst>
            <pc:docMk/>
            <pc:sldMk cId="3633290790" sldId="296"/>
            <ac:picMk id="16" creationId="{8A0E0D9D-F422-7930-A24A-44A03D20F734}"/>
          </ac:picMkLst>
        </pc:picChg>
      </pc:sldChg>
      <pc:sldChg chg="setBg">
        <pc:chgData name="Blank Fabio PH Luzern" userId="4e10cdd2-ccbf-4177-b592-fcc39eb7c50b" providerId="ADAL" clId="{9080A623-B82A-450D-B106-812A73939EBB}" dt="2024-01-09T10:33:17.352" v="26"/>
        <pc:sldMkLst>
          <pc:docMk/>
          <pc:sldMk cId="3400990646" sldId="298"/>
        </pc:sldMkLst>
      </pc:sldChg>
      <pc:sldChg chg="setBg">
        <pc:chgData name="Blank Fabio PH Luzern" userId="4e10cdd2-ccbf-4177-b592-fcc39eb7c50b" providerId="ADAL" clId="{9080A623-B82A-450D-B106-812A73939EBB}" dt="2024-01-09T10:34:03.463" v="37"/>
        <pc:sldMkLst>
          <pc:docMk/>
          <pc:sldMk cId="3763647636" sldId="308"/>
        </pc:sldMkLst>
      </pc:sldChg>
      <pc:sldChg chg="setBg">
        <pc:chgData name="Blank Fabio PH Luzern" userId="4e10cdd2-ccbf-4177-b592-fcc39eb7c50b" providerId="ADAL" clId="{9080A623-B82A-450D-B106-812A73939EBB}" dt="2024-01-09T10:34:41.122" v="48"/>
        <pc:sldMkLst>
          <pc:docMk/>
          <pc:sldMk cId="1987757813" sldId="309"/>
        </pc:sldMkLst>
      </pc:sldChg>
      <pc:sldChg chg="setBg">
        <pc:chgData name="Blank Fabio PH Luzern" userId="4e10cdd2-ccbf-4177-b592-fcc39eb7c50b" providerId="ADAL" clId="{9080A623-B82A-450D-B106-812A73939EBB}" dt="2024-01-09T10:35:45.530" v="59"/>
        <pc:sldMkLst>
          <pc:docMk/>
          <pc:sldMk cId="4167476278" sldId="310"/>
        </pc:sldMkLst>
      </pc:sldChg>
      <pc:sldChg chg="setBg">
        <pc:chgData name="Blank Fabio PH Luzern" userId="4e10cdd2-ccbf-4177-b592-fcc39eb7c50b" providerId="ADAL" clId="{9080A623-B82A-450D-B106-812A73939EBB}" dt="2024-01-09T10:36:19.775" v="70"/>
        <pc:sldMkLst>
          <pc:docMk/>
          <pc:sldMk cId="1370429056" sldId="311"/>
        </pc:sldMkLst>
      </pc:sldChg>
      <pc:sldChg chg="setBg">
        <pc:chgData name="Blank Fabio PH Luzern" userId="4e10cdd2-ccbf-4177-b592-fcc39eb7c50b" providerId="ADAL" clId="{9080A623-B82A-450D-B106-812A73939EBB}" dt="2024-01-09T10:36:57.741" v="81"/>
        <pc:sldMkLst>
          <pc:docMk/>
          <pc:sldMk cId="3229141335" sldId="312"/>
        </pc:sldMkLst>
      </pc:sldChg>
      <pc:sldChg chg="setBg">
        <pc:chgData name="Blank Fabio PH Luzern" userId="4e10cdd2-ccbf-4177-b592-fcc39eb7c50b" providerId="ADAL" clId="{9080A623-B82A-450D-B106-812A73939EBB}" dt="2024-01-09T10:37:44.132" v="93"/>
        <pc:sldMkLst>
          <pc:docMk/>
          <pc:sldMk cId="1762924846" sldId="313"/>
        </pc:sldMkLst>
      </pc:sldChg>
      <pc:sldChg chg="setBg">
        <pc:chgData name="Blank Fabio PH Luzern" userId="4e10cdd2-ccbf-4177-b592-fcc39eb7c50b" providerId="ADAL" clId="{9080A623-B82A-450D-B106-812A73939EBB}" dt="2024-01-09T10:38:59.953" v="107"/>
        <pc:sldMkLst>
          <pc:docMk/>
          <pc:sldMk cId="3460144221" sldId="314"/>
        </pc:sldMkLst>
      </pc:sldChg>
      <pc:sldChg chg="setBg">
        <pc:chgData name="Blank Fabio PH Luzern" userId="4e10cdd2-ccbf-4177-b592-fcc39eb7c50b" providerId="ADAL" clId="{9080A623-B82A-450D-B106-812A73939EBB}" dt="2024-01-09T10:40:57.365" v="134"/>
        <pc:sldMkLst>
          <pc:docMk/>
          <pc:sldMk cId="542242474" sldId="315"/>
        </pc:sldMkLst>
      </pc:sldChg>
      <pc:sldChg chg="setBg">
        <pc:chgData name="Blank Fabio PH Luzern" userId="4e10cdd2-ccbf-4177-b592-fcc39eb7c50b" providerId="ADAL" clId="{9080A623-B82A-450D-B106-812A73939EBB}" dt="2024-01-09T10:43:29.747" v="153"/>
        <pc:sldMkLst>
          <pc:docMk/>
          <pc:sldMk cId="1109506952" sldId="316"/>
        </pc:sldMkLst>
      </pc:sldChg>
    </pc:docChg>
  </pc:docChgLst>
  <pc:docChgLst>
    <pc:chgData name="Bründler Severin PH Luzern" userId="1b9c4d47-c619-49dd-9ab2-5a94d8fd84a2" providerId="ADAL" clId="{4459EA3E-47A2-47E0-81D0-27BF9D35952D}"/>
    <pc:docChg chg="addSld delSld modSld">
      <pc:chgData name="Bründler Severin PH Luzern" userId="1b9c4d47-c619-49dd-9ab2-5a94d8fd84a2" providerId="ADAL" clId="{4459EA3E-47A2-47E0-81D0-27BF9D35952D}" dt="2023-12-15T16:34:16.180" v="62"/>
      <pc:docMkLst>
        <pc:docMk/>
      </pc:docMkLst>
      <pc:sldChg chg="addSp modSp mod">
        <pc:chgData name="Bründler Severin PH Luzern" userId="1b9c4d47-c619-49dd-9ab2-5a94d8fd84a2" providerId="ADAL" clId="{4459EA3E-47A2-47E0-81D0-27BF9D35952D}" dt="2023-12-15T15:51:38.673" v="51" actId="1076"/>
        <pc:sldMkLst>
          <pc:docMk/>
          <pc:sldMk cId="296376792" sldId="256"/>
        </pc:sldMkLst>
        <pc:spChg chg="add mod">
          <ac:chgData name="Bründler Severin PH Luzern" userId="1b9c4d47-c619-49dd-9ab2-5a94d8fd84a2" providerId="ADAL" clId="{4459EA3E-47A2-47E0-81D0-27BF9D35952D}" dt="2023-12-15T15:51:34.620" v="50" actId="14100"/>
          <ac:spMkLst>
            <pc:docMk/>
            <pc:sldMk cId="296376792" sldId="256"/>
            <ac:spMk id="3" creationId="{2FDFFEF0-6734-ED71-BE5C-8229692ADA41}"/>
          </ac:spMkLst>
        </pc:spChg>
        <pc:spChg chg="mod">
          <ac:chgData name="Bründler Severin PH Luzern" userId="1b9c4d47-c619-49dd-9ab2-5a94d8fd84a2" providerId="ADAL" clId="{4459EA3E-47A2-47E0-81D0-27BF9D35952D}" dt="2023-12-15T15:51:38.673" v="51" actId="1076"/>
          <ac:spMkLst>
            <pc:docMk/>
            <pc:sldMk cId="296376792" sldId="256"/>
            <ac:spMk id="5" creationId="{F71EBBDD-AB40-77F3-BFD1-51E9B0B2C233}"/>
          </ac:spMkLst>
        </pc:spChg>
        <pc:grpChg chg="add mod">
          <ac:chgData name="Bründler Severin PH Luzern" userId="1b9c4d47-c619-49dd-9ab2-5a94d8fd84a2" providerId="ADAL" clId="{4459EA3E-47A2-47E0-81D0-27BF9D35952D}" dt="2023-12-15T15:51:38.673" v="51" actId="1076"/>
          <ac:grpSpMkLst>
            <pc:docMk/>
            <pc:sldMk cId="296376792" sldId="256"/>
            <ac:grpSpMk id="4" creationId="{C613AB63-99C9-6FED-97D5-378ED743EAD4}"/>
          </ac:grpSpMkLst>
        </pc:grpChg>
        <pc:picChg chg="mod">
          <ac:chgData name="Bründler Severin PH Luzern" userId="1b9c4d47-c619-49dd-9ab2-5a94d8fd84a2" providerId="ADAL" clId="{4459EA3E-47A2-47E0-81D0-27BF9D35952D}" dt="2023-12-15T15:51:38.673" v="51" actId="1076"/>
          <ac:picMkLst>
            <pc:docMk/>
            <pc:sldMk cId="296376792" sldId="256"/>
            <ac:picMk id="6" creationId="{F9596A3A-90CA-AFA6-E5CD-F19A798601A7}"/>
          </ac:picMkLst>
        </pc:picChg>
        <pc:picChg chg="mod">
          <ac:chgData name="Bründler Severin PH Luzern" userId="1b9c4d47-c619-49dd-9ab2-5a94d8fd84a2" providerId="ADAL" clId="{4459EA3E-47A2-47E0-81D0-27BF9D35952D}" dt="2023-12-15T15:51:38.673" v="51" actId="1076"/>
          <ac:picMkLst>
            <pc:docMk/>
            <pc:sldMk cId="296376792" sldId="256"/>
            <ac:picMk id="7" creationId="{05904A3F-283A-59C6-7CB1-98854BBA7321}"/>
          </ac:picMkLst>
        </pc:picChg>
      </pc:sldChg>
      <pc:sldChg chg="addSp modSp mod">
        <pc:chgData name="Bründler Severin PH Luzern" userId="1b9c4d47-c619-49dd-9ab2-5a94d8fd84a2" providerId="ADAL" clId="{4459EA3E-47A2-47E0-81D0-27BF9D35952D}" dt="2023-12-15T16:33:55.397" v="52"/>
        <pc:sldMkLst>
          <pc:docMk/>
          <pc:sldMk cId="1112590921" sldId="277"/>
        </pc:sldMkLst>
        <pc:spChg chg="mod">
          <ac:chgData name="Bründler Severin PH Luzern" userId="1b9c4d47-c619-49dd-9ab2-5a94d8fd84a2" providerId="ADAL" clId="{4459EA3E-47A2-47E0-81D0-27BF9D35952D}" dt="2023-12-15T15:34:58.731" v="1" actId="12789"/>
          <ac:spMkLst>
            <pc:docMk/>
            <pc:sldMk cId="1112590921" sldId="277"/>
            <ac:spMk id="2" creationId="{DC748048-BA57-C721-8A3F-5EC4A31D3747}"/>
          </ac:spMkLst>
        </pc:spChg>
        <pc:spChg chg="add mod">
          <ac:chgData name="Bründler Severin PH Luzern" userId="1b9c4d47-c619-49dd-9ab2-5a94d8fd84a2" providerId="ADAL" clId="{4459EA3E-47A2-47E0-81D0-27BF9D35952D}" dt="2023-12-15T16:33:55.397" v="52"/>
          <ac:spMkLst>
            <pc:docMk/>
            <pc:sldMk cId="1112590921" sldId="277"/>
            <ac:spMk id="3" creationId="{0CFD607F-0122-6462-83CA-C83A8A56509B}"/>
          </ac:spMkLst>
        </pc:spChg>
        <pc:spChg chg="mod">
          <ac:chgData name="Bründler Severin PH Luzern" userId="1b9c4d47-c619-49dd-9ab2-5a94d8fd84a2" providerId="ADAL" clId="{4459EA3E-47A2-47E0-81D0-27BF9D35952D}" dt="2023-12-15T16:33:55.397" v="52"/>
          <ac:spMkLst>
            <pc:docMk/>
            <pc:sldMk cId="1112590921" sldId="277"/>
            <ac:spMk id="5" creationId="{C7A60EFC-0268-F881-2446-06429CBD4BC7}"/>
          </ac:spMkLst>
        </pc:spChg>
        <pc:grpChg chg="add mod">
          <ac:chgData name="Bründler Severin PH Luzern" userId="1b9c4d47-c619-49dd-9ab2-5a94d8fd84a2" providerId="ADAL" clId="{4459EA3E-47A2-47E0-81D0-27BF9D35952D}" dt="2023-12-15T16:33:55.397" v="52"/>
          <ac:grpSpMkLst>
            <pc:docMk/>
            <pc:sldMk cId="1112590921" sldId="277"/>
            <ac:grpSpMk id="4" creationId="{1CBBC2B8-EF32-1D18-7588-4585D6639E54}"/>
          </ac:grpSpMkLst>
        </pc:grpChg>
        <pc:picChg chg="mod">
          <ac:chgData name="Bründler Severin PH Luzern" userId="1b9c4d47-c619-49dd-9ab2-5a94d8fd84a2" providerId="ADAL" clId="{4459EA3E-47A2-47E0-81D0-27BF9D35952D}" dt="2023-12-15T16:33:55.397" v="52"/>
          <ac:picMkLst>
            <pc:docMk/>
            <pc:sldMk cId="1112590921" sldId="277"/>
            <ac:picMk id="6" creationId="{B10C0B68-BB42-AB45-C6FC-95C9BA5A4F08}"/>
          </ac:picMkLst>
        </pc:picChg>
        <pc:picChg chg="mod">
          <ac:chgData name="Bründler Severin PH Luzern" userId="1b9c4d47-c619-49dd-9ab2-5a94d8fd84a2" providerId="ADAL" clId="{4459EA3E-47A2-47E0-81D0-27BF9D35952D}" dt="2023-12-15T16:33:55.397" v="52"/>
          <ac:picMkLst>
            <pc:docMk/>
            <pc:sldMk cId="1112590921" sldId="277"/>
            <ac:picMk id="7" creationId="{28762E2F-4635-DD8B-7C25-2AA5B7F8501D}"/>
          </ac:picMkLst>
        </pc:picChg>
      </pc:sldChg>
      <pc:sldChg chg="del">
        <pc:chgData name="Bründler Severin PH Luzern" userId="1b9c4d47-c619-49dd-9ab2-5a94d8fd84a2" providerId="ADAL" clId="{4459EA3E-47A2-47E0-81D0-27BF9D35952D}" dt="2023-12-15T15:35:13.010" v="5" actId="47"/>
        <pc:sldMkLst>
          <pc:docMk/>
          <pc:sldMk cId="386621074" sldId="278"/>
        </pc:sldMkLst>
      </pc:sldChg>
      <pc:sldChg chg="del">
        <pc:chgData name="Bründler Severin PH Luzern" userId="1b9c4d47-c619-49dd-9ab2-5a94d8fd84a2" providerId="ADAL" clId="{4459EA3E-47A2-47E0-81D0-27BF9D35952D}" dt="2023-12-15T15:35:17.650" v="7" actId="47"/>
        <pc:sldMkLst>
          <pc:docMk/>
          <pc:sldMk cId="606608478" sldId="280"/>
        </pc:sldMkLst>
      </pc:sldChg>
      <pc:sldChg chg="del">
        <pc:chgData name="Bründler Severin PH Luzern" userId="1b9c4d47-c619-49dd-9ab2-5a94d8fd84a2" providerId="ADAL" clId="{4459EA3E-47A2-47E0-81D0-27BF9D35952D}" dt="2023-12-15T15:35:21.935" v="9" actId="47"/>
        <pc:sldMkLst>
          <pc:docMk/>
          <pc:sldMk cId="118802931" sldId="282"/>
        </pc:sldMkLst>
      </pc:sldChg>
      <pc:sldChg chg="del">
        <pc:chgData name="Bründler Severin PH Luzern" userId="1b9c4d47-c619-49dd-9ab2-5a94d8fd84a2" providerId="ADAL" clId="{4459EA3E-47A2-47E0-81D0-27BF9D35952D}" dt="2023-12-15T15:35:25.951" v="11" actId="47"/>
        <pc:sldMkLst>
          <pc:docMk/>
          <pc:sldMk cId="1424926374" sldId="284"/>
        </pc:sldMkLst>
      </pc:sldChg>
      <pc:sldChg chg="del">
        <pc:chgData name="Bründler Severin PH Luzern" userId="1b9c4d47-c619-49dd-9ab2-5a94d8fd84a2" providerId="ADAL" clId="{4459EA3E-47A2-47E0-81D0-27BF9D35952D}" dt="2023-12-15T15:35:30.073" v="13" actId="47"/>
        <pc:sldMkLst>
          <pc:docMk/>
          <pc:sldMk cId="1650731861" sldId="286"/>
        </pc:sldMkLst>
      </pc:sldChg>
      <pc:sldChg chg="del">
        <pc:chgData name="Bründler Severin PH Luzern" userId="1b9c4d47-c619-49dd-9ab2-5a94d8fd84a2" providerId="ADAL" clId="{4459EA3E-47A2-47E0-81D0-27BF9D35952D}" dt="2023-12-15T15:35:34.878" v="15" actId="47"/>
        <pc:sldMkLst>
          <pc:docMk/>
          <pc:sldMk cId="470002199" sldId="287"/>
        </pc:sldMkLst>
      </pc:sldChg>
      <pc:sldChg chg="del">
        <pc:chgData name="Bründler Severin PH Luzern" userId="1b9c4d47-c619-49dd-9ab2-5a94d8fd84a2" providerId="ADAL" clId="{4459EA3E-47A2-47E0-81D0-27BF9D35952D}" dt="2023-12-15T15:35:39.888" v="17" actId="47"/>
        <pc:sldMkLst>
          <pc:docMk/>
          <pc:sldMk cId="2658481893" sldId="288"/>
        </pc:sldMkLst>
      </pc:sldChg>
      <pc:sldChg chg="del">
        <pc:chgData name="Bründler Severin PH Luzern" userId="1b9c4d47-c619-49dd-9ab2-5a94d8fd84a2" providerId="ADAL" clId="{4459EA3E-47A2-47E0-81D0-27BF9D35952D}" dt="2023-12-15T15:35:44.500" v="19" actId="47"/>
        <pc:sldMkLst>
          <pc:docMk/>
          <pc:sldMk cId="727588116" sldId="289"/>
        </pc:sldMkLst>
      </pc:sldChg>
      <pc:sldChg chg="del">
        <pc:chgData name="Bründler Severin PH Luzern" userId="1b9c4d47-c619-49dd-9ab2-5a94d8fd84a2" providerId="ADAL" clId="{4459EA3E-47A2-47E0-81D0-27BF9D35952D}" dt="2023-12-15T15:35:49.203" v="21" actId="47"/>
        <pc:sldMkLst>
          <pc:docMk/>
          <pc:sldMk cId="148174283" sldId="290"/>
        </pc:sldMkLst>
      </pc:sldChg>
      <pc:sldChg chg="del">
        <pc:chgData name="Bründler Severin PH Luzern" userId="1b9c4d47-c619-49dd-9ab2-5a94d8fd84a2" providerId="ADAL" clId="{4459EA3E-47A2-47E0-81D0-27BF9D35952D}" dt="2023-12-15T15:35:08.482" v="3" actId="47"/>
        <pc:sldMkLst>
          <pc:docMk/>
          <pc:sldMk cId="1543047795" sldId="297"/>
        </pc:sldMkLst>
      </pc:sldChg>
      <pc:sldChg chg="addSp modSp add mod">
        <pc:chgData name="Bründler Severin PH Luzern" userId="1b9c4d47-c619-49dd-9ab2-5a94d8fd84a2" providerId="ADAL" clId="{4459EA3E-47A2-47E0-81D0-27BF9D35952D}" dt="2023-12-15T16:33:57.613" v="53"/>
        <pc:sldMkLst>
          <pc:docMk/>
          <pc:sldMk cId="3400990646" sldId="298"/>
        </pc:sldMkLst>
        <pc:spChg chg="mod">
          <ac:chgData name="Bründler Severin PH Luzern" userId="1b9c4d47-c619-49dd-9ab2-5a94d8fd84a2" providerId="ADAL" clId="{4459EA3E-47A2-47E0-81D0-27BF9D35952D}" dt="2023-12-15T15:36:08.276" v="27" actId="20577"/>
          <ac:spMkLst>
            <pc:docMk/>
            <pc:sldMk cId="3400990646" sldId="298"/>
            <ac:spMk id="2" creationId="{DC748048-BA57-C721-8A3F-5EC4A31D3747}"/>
          </ac:spMkLst>
        </pc:spChg>
        <pc:spChg chg="add mod">
          <ac:chgData name="Bründler Severin PH Luzern" userId="1b9c4d47-c619-49dd-9ab2-5a94d8fd84a2" providerId="ADAL" clId="{4459EA3E-47A2-47E0-81D0-27BF9D35952D}" dt="2023-12-15T16:33:57.613" v="53"/>
          <ac:spMkLst>
            <pc:docMk/>
            <pc:sldMk cId="3400990646" sldId="298"/>
            <ac:spMk id="3" creationId="{8230CB2C-399F-5161-29E3-AC78602EE9D9}"/>
          </ac:spMkLst>
        </pc:spChg>
        <pc:spChg chg="mod">
          <ac:chgData name="Bründler Severin PH Luzern" userId="1b9c4d47-c619-49dd-9ab2-5a94d8fd84a2" providerId="ADAL" clId="{4459EA3E-47A2-47E0-81D0-27BF9D35952D}" dt="2023-12-15T16:33:57.613" v="53"/>
          <ac:spMkLst>
            <pc:docMk/>
            <pc:sldMk cId="3400990646" sldId="298"/>
            <ac:spMk id="5" creationId="{4FA809E3-F78B-7BEA-57E2-1BE4ECDA7F15}"/>
          </ac:spMkLst>
        </pc:spChg>
        <pc:grpChg chg="add mod">
          <ac:chgData name="Bründler Severin PH Luzern" userId="1b9c4d47-c619-49dd-9ab2-5a94d8fd84a2" providerId="ADAL" clId="{4459EA3E-47A2-47E0-81D0-27BF9D35952D}" dt="2023-12-15T16:33:57.613" v="53"/>
          <ac:grpSpMkLst>
            <pc:docMk/>
            <pc:sldMk cId="3400990646" sldId="298"/>
            <ac:grpSpMk id="4" creationId="{E349BFD9-C641-43BF-90E3-2E5DA40C4287}"/>
          </ac:grpSpMkLst>
        </pc:grpChg>
        <pc:picChg chg="mod">
          <ac:chgData name="Bründler Severin PH Luzern" userId="1b9c4d47-c619-49dd-9ab2-5a94d8fd84a2" providerId="ADAL" clId="{4459EA3E-47A2-47E0-81D0-27BF9D35952D}" dt="2023-12-15T16:33:57.613" v="53"/>
          <ac:picMkLst>
            <pc:docMk/>
            <pc:sldMk cId="3400990646" sldId="298"/>
            <ac:picMk id="6" creationId="{F8197558-8C9B-8ADA-9280-62439247B32B}"/>
          </ac:picMkLst>
        </pc:picChg>
        <pc:picChg chg="mod">
          <ac:chgData name="Bründler Severin PH Luzern" userId="1b9c4d47-c619-49dd-9ab2-5a94d8fd84a2" providerId="ADAL" clId="{4459EA3E-47A2-47E0-81D0-27BF9D35952D}" dt="2023-12-15T16:33:57.613" v="53"/>
          <ac:picMkLst>
            <pc:docMk/>
            <pc:sldMk cId="3400990646" sldId="298"/>
            <ac:picMk id="7" creationId="{A020EEBF-BBE1-C640-80F7-1A5BC37A9CB2}"/>
          </ac:picMkLst>
        </pc:picChg>
      </pc:sldChg>
      <pc:sldChg chg="add del">
        <pc:chgData name="Bründler Severin PH Luzern" userId="1b9c4d47-c619-49dd-9ab2-5a94d8fd84a2" providerId="ADAL" clId="{4459EA3E-47A2-47E0-81D0-27BF9D35952D}" dt="2023-12-15T15:36:17.363" v="29" actId="47"/>
        <pc:sldMkLst>
          <pc:docMk/>
          <pc:sldMk cId="1409377119" sldId="299"/>
        </pc:sldMkLst>
      </pc:sldChg>
      <pc:sldChg chg="add del">
        <pc:chgData name="Bründler Severin PH Luzern" userId="1b9c4d47-c619-49dd-9ab2-5a94d8fd84a2" providerId="ADAL" clId="{4459EA3E-47A2-47E0-81D0-27BF9D35952D}" dt="2023-12-15T15:36:21.491" v="31" actId="47"/>
        <pc:sldMkLst>
          <pc:docMk/>
          <pc:sldMk cId="1492748635" sldId="300"/>
        </pc:sldMkLst>
      </pc:sldChg>
      <pc:sldChg chg="add del">
        <pc:chgData name="Bründler Severin PH Luzern" userId="1b9c4d47-c619-49dd-9ab2-5a94d8fd84a2" providerId="ADAL" clId="{4459EA3E-47A2-47E0-81D0-27BF9D35952D}" dt="2023-12-15T15:36:25.361" v="33" actId="47"/>
        <pc:sldMkLst>
          <pc:docMk/>
          <pc:sldMk cId="2466808001" sldId="301"/>
        </pc:sldMkLst>
      </pc:sldChg>
      <pc:sldChg chg="add del">
        <pc:chgData name="Bründler Severin PH Luzern" userId="1b9c4d47-c619-49dd-9ab2-5a94d8fd84a2" providerId="ADAL" clId="{4459EA3E-47A2-47E0-81D0-27BF9D35952D}" dt="2023-12-15T15:36:30.018" v="35" actId="47"/>
        <pc:sldMkLst>
          <pc:docMk/>
          <pc:sldMk cId="3913083947" sldId="302"/>
        </pc:sldMkLst>
      </pc:sldChg>
      <pc:sldChg chg="add del">
        <pc:chgData name="Bründler Severin PH Luzern" userId="1b9c4d47-c619-49dd-9ab2-5a94d8fd84a2" providerId="ADAL" clId="{4459EA3E-47A2-47E0-81D0-27BF9D35952D}" dt="2023-12-15T15:36:34.243" v="37" actId="47"/>
        <pc:sldMkLst>
          <pc:docMk/>
          <pc:sldMk cId="2925968655" sldId="303"/>
        </pc:sldMkLst>
      </pc:sldChg>
      <pc:sldChg chg="add del">
        <pc:chgData name="Bründler Severin PH Luzern" userId="1b9c4d47-c619-49dd-9ab2-5a94d8fd84a2" providerId="ADAL" clId="{4459EA3E-47A2-47E0-81D0-27BF9D35952D}" dt="2023-12-15T15:36:39.171" v="39" actId="47"/>
        <pc:sldMkLst>
          <pc:docMk/>
          <pc:sldMk cId="929256516" sldId="304"/>
        </pc:sldMkLst>
      </pc:sldChg>
      <pc:sldChg chg="add del">
        <pc:chgData name="Bründler Severin PH Luzern" userId="1b9c4d47-c619-49dd-9ab2-5a94d8fd84a2" providerId="ADAL" clId="{4459EA3E-47A2-47E0-81D0-27BF9D35952D}" dt="2023-12-15T15:36:44.087" v="41" actId="47"/>
        <pc:sldMkLst>
          <pc:docMk/>
          <pc:sldMk cId="3280252444" sldId="305"/>
        </pc:sldMkLst>
      </pc:sldChg>
      <pc:sldChg chg="add del">
        <pc:chgData name="Bründler Severin PH Luzern" userId="1b9c4d47-c619-49dd-9ab2-5a94d8fd84a2" providerId="ADAL" clId="{4459EA3E-47A2-47E0-81D0-27BF9D35952D}" dt="2023-12-15T15:36:50.156" v="43" actId="47"/>
        <pc:sldMkLst>
          <pc:docMk/>
          <pc:sldMk cId="1014175171" sldId="306"/>
        </pc:sldMkLst>
      </pc:sldChg>
      <pc:sldChg chg="add del">
        <pc:chgData name="Bründler Severin PH Luzern" userId="1b9c4d47-c619-49dd-9ab2-5a94d8fd84a2" providerId="ADAL" clId="{4459EA3E-47A2-47E0-81D0-27BF9D35952D}" dt="2023-12-15T15:36:54.824" v="45" actId="47"/>
        <pc:sldMkLst>
          <pc:docMk/>
          <pc:sldMk cId="2483931782" sldId="307"/>
        </pc:sldMkLst>
      </pc:sldChg>
      <pc:sldChg chg="addSp modSp add">
        <pc:chgData name="Bründler Severin PH Luzern" userId="1b9c4d47-c619-49dd-9ab2-5a94d8fd84a2" providerId="ADAL" clId="{4459EA3E-47A2-47E0-81D0-27BF9D35952D}" dt="2023-12-15T16:33:58.333" v="54"/>
        <pc:sldMkLst>
          <pc:docMk/>
          <pc:sldMk cId="3763647636" sldId="308"/>
        </pc:sldMkLst>
        <pc:spChg chg="add mod">
          <ac:chgData name="Bründler Severin PH Luzern" userId="1b9c4d47-c619-49dd-9ab2-5a94d8fd84a2" providerId="ADAL" clId="{4459EA3E-47A2-47E0-81D0-27BF9D35952D}" dt="2023-12-15T16:33:58.333" v="54"/>
          <ac:spMkLst>
            <pc:docMk/>
            <pc:sldMk cId="3763647636" sldId="308"/>
            <ac:spMk id="3" creationId="{7ADA0F79-4690-378C-E0A8-2DB661EC044C}"/>
          </ac:spMkLst>
        </pc:spChg>
        <pc:spChg chg="mod">
          <ac:chgData name="Bründler Severin PH Luzern" userId="1b9c4d47-c619-49dd-9ab2-5a94d8fd84a2" providerId="ADAL" clId="{4459EA3E-47A2-47E0-81D0-27BF9D35952D}" dt="2023-12-15T16:33:58.333" v="54"/>
          <ac:spMkLst>
            <pc:docMk/>
            <pc:sldMk cId="3763647636" sldId="308"/>
            <ac:spMk id="5" creationId="{8E1CC410-FB92-1A2B-1F4E-A74EBD44FB91}"/>
          </ac:spMkLst>
        </pc:spChg>
        <pc:grpChg chg="add mod">
          <ac:chgData name="Bründler Severin PH Luzern" userId="1b9c4d47-c619-49dd-9ab2-5a94d8fd84a2" providerId="ADAL" clId="{4459EA3E-47A2-47E0-81D0-27BF9D35952D}" dt="2023-12-15T16:33:58.333" v="54"/>
          <ac:grpSpMkLst>
            <pc:docMk/>
            <pc:sldMk cId="3763647636" sldId="308"/>
            <ac:grpSpMk id="4" creationId="{B307FB23-1AE4-220A-FDD3-1AB34190191A}"/>
          </ac:grpSpMkLst>
        </pc:grpChg>
        <pc:picChg chg="mod">
          <ac:chgData name="Bründler Severin PH Luzern" userId="1b9c4d47-c619-49dd-9ab2-5a94d8fd84a2" providerId="ADAL" clId="{4459EA3E-47A2-47E0-81D0-27BF9D35952D}" dt="2023-12-15T16:33:58.333" v="54"/>
          <ac:picMkLst>
            <pc:docMk/>
            <pc:sldMk cId="3763647636" sldId="308"/>
            <ac:picMk id="6" creationId="{2AF2B49A-4589-7E09-CB3B-F6C08A0B2B93}"/>
          </ac:picMkLst>
        </pc:picChg>
        <pc:picChg chg="mod">
          <ac:chgData name="Bründler Severin PH Luzern" userId="1b9c4d47-c619-49dd-9ab2-5a94d8fd84a2" providerId="ADAL" clId="{4459EA3E-47A2-47E0-81D0-27BF9D35952D}" dt="2023-12-15T16:33:58.333" v="54"/>
          <ac:picMkLst>
            <pc:docMk/>
            <pc:sldMk cId="3763647636" sldId="308"/>
            <ac:picMk id="7" creationId="{7BCA0E64-F2EB-33F6-1BF8-DD9BF2D912DB}"/>
          </ac:picMkLst>
        </pc:picChg>
      </pc:sldChg>
      <pc:sldChg chg="addSp modSp add">
        <pc:chgData name="Bründler Severin PH Luzern" userId="1b9c4d47-c619-49dd-9ab2-5a94d8fd84a2" providerId="ADAL" clId="{4459EA3E-47A2-47E0-81D0-27BF9D35952D}" dt="2023-12-15T16:34:00.875" v="55"/>
        <pc:sldMkLst>
          <pc:docMk/>
          <pc:sldMk cId="1987757813" sldId="309"/>
        </pc:sldMkLst>
        <pc:spChg chg="add mod">
          <ac:chgData name="Bründler Severin PH Luzern" userId="1b9c4d47-c619-49dd-9ab2-5a94d8fd84a2" providerId="ADAL" clId="{4459EA3E-47A2-47E0-81D0-27BF9D35952D}" dt="2023-12-15T16:34:00.875" v="55"/>
          <ac:spMkLst>
            <pc:docMk/>
            <pc:sldMk cId="1987757813" sldId="309"/>
            <ac:spMk id="3" creationId="{CA7FADAC-C2DB-4B26-3B79-E7663BF19744}"/>
          </ac:spMkLst>
        </pc:spChg>
        <pc:spChg chg="mod">
          <ac:chgData name="Bründler Severin PH Luzern" userId="1b9c4d47-c619-49dd-9ab2-5a94d8fd84a2" providerId="ADAL" clId="{4459EA3E-47A2-47E0-81D0-27BF9D35952D}" dt="2023-12-15T16:34:00.875" v="55"/>
          <ac:spMkLst>
            <pc:docMk/>
            <pc:sldMk cId="1987757813" sldId="309"/>
            <ac:spMk id="5" creationId="{01A2AC3E-94D0-AF98-9154-D70266D03218}"/>
          </ac:spMkLst>
        </pc:spChg>
        <pc:grpChg chg="add mod">
          <ac:chgData name="Bründler Severin PH Luzern" userId="1b9c4d47-c619-49dd-9ab2-5a94d8fd84a2" providerId="ADAL" clId="{4459EA3E-47A2-47E0-81D0-27BF9D35952D}" dt="2023-12-15T16:34:00.875" v="55"/>
          <ac:grpSpMkLst>
            <pc:docMk/>
            <pc:sldMk cId="1987757813" sldId="309"/>
            <ac:grpSpMk id="4" creationId="{E3758847-42A7-BDAB-7E7A-6633B0CA5F4B}"/>
          </ac:grpSpMkLst>
        </pc:grpChg>
        <pc:picChg chg="mod">
          <ac:chgData name="Bründler Severin PH Luzern" userId="1b9c4d47-c619-49dd-9ab2-5a94d8fd84a2" providerId="ADAL" clId="{4459EA3E-47A2-47E0-81D0-27BF9D35952D}" dt="2023-12-15T16:34:00.875" v="55"/>
          <ac:picMkLst>
            <pc:docMk/>
            <pc:sldMk cId="1987757813" sldId="309"/>
            <ac:picMk id="6" creationId="{8D7DB53D-087A-A5C6-571F-57CDC1305DAF}"/>
          </ac:picMkLst>
        </pc:picChg>
        <pc:picChg chg="mod">
          <ac:chgData name="Bründler Severin PH Luzern" userId="1b9c4d47-c619-49dd-9ab2-5a94d8fd84a2" providerId="ADAL" clId="{4459EA3E-47A2-47E0-81D0-27BF9D35952D}" dt="2023-12-15T16:34:00.875" v="55"/>
          <ac:picMkLst>
            <pc:docMk/>
            <pc:sldMk cId="1987757813" sldId="309"/>
            <ac:picMk id="7" creationId="{BEFE7CDD-599A-60F6-6477-AEB85A3E7C60}"/>
          </ac:picMkLst>
        </pc:picChg>
      </pc:sldChg>
      <pc:sldChg chg="addSp modSp add">
        <pc:chgData name="Bründler Severin PH Luzern" userId="1b9c4d47-c619-49dd-9ab2-5a94d8fd84a2" providerId="ADAL" clId="{4459EA3E-47A2-47E0-81D0-27BF9D35952D}" dt="2023-12-15T16:34:02.699" v="56"/>
        <pc:sldMkLst>
          <pc:docMk/>
          <pc:sldMk cId="4167476278" sldId="310"/>
        </pc:sldMkLst>
        <pc:spChg chg="add mod">
          <ac:chgData name="Bründler Severin PH Luzern" userId="1b9c4d47-c619-49dd-9ab2-5a94d8fd84a2" providerId="ADAL" clId="{4459EA3E-47A2-47E0-81D0-27BF9D35952D}" dt="2023-12-15T16:34:02.699" v="56"/>
          <ac:spMkLst>
            <pc:docMk/>
            <pc:sldMk cId="4167476278" sldId="310"/>
            <ac:spMk id="3" creationId="{39503174-B07D-996B-7AEB-9970FE071E60}"/>
          </ac:spMkLst>
        </pc:spChg>
        <pc:spChg chg="mod">
          <ac:chgData name="Bründler Severin PH Luzern" userId="1b9c4d47-c619-49dd-9ab2-5a94d8fd84a2" providerId="ADAL" clId="{4459EA3E-47A2-47E0-81D0-27BF9D35952D}" dt="2023-12-15T16:34:02.699" v="56"/>
          <ac:spMkLst>
            <pc:docMk/>
            <pc:sldMk cId="4167476278" sldId="310"/>
            <ac:spMk id="5" creationId="{44A79FB9-E1A1-5864-ADC7-B49FE89625E4}"/>
          </ac:spMkLst>
        </pc:spChg>
        <pc:grpChg chg="add mod">
          <ac:chgData name="Bründler Severin PH Luzern" userId="1b9c4d47-c619-49dd-9ab2-5a94d8fd84a2" providerId="ADAL" clId="{4459EA3E-47A2-47E0-81D0-27BF9D35952D}" dt="2023-12-15T16:34:02.699" v="56"/>
          <ac:grpSpMkLst>
            <pc:docMk/>
            <pc:sldMk cId="4167476278" sldId="310"/>
            <ac:grpSpMk id="4" creationId="{A0320129-54A7-5330-A5C7-5491CC144F8D}"/>
          </ac:grpSpMkLst>
        </pc:grpChg>
        <pc:picChg chg="mod">
          <ac:chgData name="Bründler Severin PH Luzern" userId="1b9c4d47-c619-49dd-9ab2-5a94d8fd84a2" providerId="ADAL" clId="{4459EA3E-47A2-47E0-81D0-27BF9D35952D}" dt="2023-12-15T16:34:02.699" v="56"/>
          <ac:picMkLst>
            <pc:docMk/>
            <pc:sldMk cId="4167476278" sldId="310"/>
            <ac:picMk id="6" creationId="{F6F05628-6C05-3C5C-59A1-492FD7BF4292}"/>
          </ac:picMkLst>
        </pc:picChg>
        <pc:picChg chg="mod">
          <ac:chgData name="Bründler Severin PH Luzern" userId="1b9c4d47-c619-49dd-9ab2-5a94d8fd84a2" providerId="ADAL" clId="{4459EA3E-47A2-47E0-81D0-27BF9D35952D}" dt="2023-12-15T16:34:02.699" v="56"/>
          <ac:picMkLst>
            <pc:docMk/>
            <pc:sldMk cId="4167476278" sldId="310"/>
            <ac:picMk id="7" creationId="{BB6EED1C-E137-DA85-8213-BC406C27ECB5}"/>
          </ac:picMkLst>
        </pc:picChg>
      </pc:sldChg>
      <pc:sldChg chg="addSp modSp add">
        <pc:chgData name="Bründler Severin PH Luzern" userId="1b9c4d47-c619-49dd-9ab2-5a94d8fd84a2" providerId="ADAL" clId="{4459EA3E-47A2-47E0-81D0-27BF9D35952D}" dt="2023-12-15T16:34:04.447" v="57"/>
        <pc:sldMkLst>
          <pc:docMk/>
          <pc:sldMk cId="1370429056" sldId="311"/>
        </pc:sldMkLst>
        <pc:spChg chg="add mod">
          <ac:chgData name="Bründler Severin PH Luzern" userId="1b9c4d47-c619-49dd-9ab2-5a94d8fd84a2" providerId="ADAL" clId="{4459EA3E-47A2-47E0-81D0-27BF9D35952D}" dt="2023-12-15T16:34:04.447" v="57"/>
          <ac:spMkLst>
            <pc:docMk/>
            <pc:sldMk cId="1370429056" sldId="311"/>
            <ac:spMk id="3" creationId="{85A93CB8-F485-E778-FEC8-25CB1E956633}"/>
          </ac:spMkLst>
        </pc:spChg>
        <pc:spChg chg="mod">
          <ac:chgData name="Bründler Severin PH Luzern" userId="1b9c4d47-c619-49dd-9ab2-5a94d8fd84a2" providerId="ADAL" clId="{4459EA3E-47A2-47E0-81D0-27BF9D35952D}" dt="2023-12-15T16:34:04.447" v="57"/>
          <ac:spMkLst>
            <pc:docMk/>
            <pc:sldMk cId="1370429056" sldId="311"/>
            <ac:spMk id="5" creationId="{FE07C33F-2DF5-3CF3-10DE-E0B1DCC5EE17}"/>
          </ac:spMkLst>
        </pc:spChg>
        <pc:grpChg chg="add mod">
          <ac:chgData name="Bründler Severin PH Luzern" userId="1b9c4d47-c619-49dd-9ab2-5a94d8fd84a2" providerId="ADAL" clId="{4459EA3E-47A2-47E0-81D0-27BF9D35952D}" dt="2023-12-15T16:34:04.447" v="57"/>
          <ac:grpSpMkLst>
            <pc:docMk/>
            <pc:sldMk cId="1370429056" sldId="311"/>
            <ac:grpSpMk id="4" creationId="{7E1EA537-3F59-1CEE-0176-1D3C480539B7}"/>
          </ac:grpSpMkLst>
        </pc:grpChg>
        <pc:picChg chg="mod">
          <ac:chgData name="Bründler Severin PH Luzern" userId="1b9c4d47-c619-49dd-9ab2-5a94d8fd84a2" providerId="ADAL" clId="{4459EA3E-47A2-47E0-81D0-27BF9D35952D}" dt="2023-12-15T16:34:04.447" v="57"/>
          <ac:picMkLst>
            <pc:docMk/>
            <pc:sldMk cId="1370429056" sldId="311"/>
            <ac:picMk id="6" creationId="{7087A68C-9F25-E704-2F51-3F429979159B}"/>
          </ac:picMkLst>
        </pc:picChg>
        <pc:picChg chg="mod">
          <ac:chgData name="Bründler Severin PH Luzern" userId="1b9c4d47-c619-49dd-9ab2-5a94d8fd84a2" providerId="ADAL" clId="{4459EA3E-47A2-47E0-81D0-27BF9D35952D}" dt="2023-12-15T16:34:04.447" v="57"/>
          <ac:picMkLst>
            <pc:docMk/>
            <pc:sldMk cId="1370429056" sldId="311"/>
            <ac:picMk id="7" creationId="{0EF65F83-F4B2-46D7-11A2-C2E4122A3ACB}"/>
          </ac:picMkLst>
        </pc:picChg>
      </pc:sldChg>
      <pc:sldChg chg="addSp modSp add">
        <pc:chgData name="Bründler Severin PH Luzern" userId="1b9c4d47-c619-49dd-9ab2-5a94d8fd84a2" providerId="ADAL" clId="{4459EA3E-47A2-47E0-81D0-27BF9D35952D}" dt="2023-12-15T16:34:05.246" v="58"/>
        <pc:sldMkLst>
          <pc:docMk/>
          <pc:sldMk cId="3229141335" sldId="312"/>
        </pc:sldMkLst>
        <pc:spChg chg="add mod">
          <ac:chgData name="Bründler Severin PH Luzern" userId="1b9c4d47-c619-49dd-9ab2-5a94d8fd84a2" providerId="ADAL" clId="{4459EA3E-47A2-47E0-81D0-27BF9D35952D}" dt="2023-12-15T16:34:05.246" v="58"/>
          <ac:spMkLst>
            <pc:docMk/>
            <pc:sldMk cId="3229141335" sldId="312"/>
            <ac:spMk id="3" creationId="{AB52E3A2-A9EC-2F55-A8DF-DDEA9B43CCED}"/>
          </ac:spMkLst>
        </pc:spChg>
        <pc:spChg chg="mod">
          <ac:chgData name="Bründler Severin PH Luzern" userId="1b9c4d47-c619-49dd-9ab2-5a94d8fd84a2" providerId="ADAL" clId="{4459EA3E-47A2-47E0-81D0-27BF9D35952D}" dt="2023-12-15T16:34:05.246" v="58"/>
          <ac:spMkLst>
            <pc:docMk/>
            <pc:sldMk cId="3229141335" sldId="312"/>
            <ac:spMk id="5" creationId="{37BC39AB-5A99-75D0-18EC-6A780D7B639C}"/>
          </ac:spMkLst>
        </pc:spChg>
        <pc:grpChg chg="add mod">
          <ac:chgData name="Bründler Severin PH Luzern" userId="1b9c4d47-c619-49dd-9ab2-5a94d8fd84a2" providerId="ADAL" clId="{4459EA3E-47A2-47E0-81D0-27BF9D35952D}" dt="2023-12-15T16:34:05.246" v="58"/>
          <ac:grpSpMkLst>
            <pc:docMk/>
            <pc:sldMk cId="3229141335" sldId="312"/>
            <ac:grpSpMk id="4" creationId="{7F606584-579A-DA98-61C5-D684F91BB1C0}"/>
          </ac:grpSpMkLst>
        </pc:grpChg>
        <pc:picChg chg="mod">
          <ac:chgData name="Bründler Severin PH Luzern" userId="1b9c4d47-c619-49dd-9ab2-5a94d8fd84a2" providerId="ADAL" clId="{4459EA3E-47A2-47E0-81D0-27BF9D35952D}" dt="2023-12-15T16:34:05.246" v="58"/>
          <ac:picMkLst>
            <pc:docMk/>
            <pc:sldMk cId="3229141335" sldId="312"/>
            <ac:picMk id="6" creationId="{7039CE28-FF80-2FF5-F5B6-2D03152E7206}"/>
          </ac:picMkLst>
        </pc:picChg>
        <pc:picChg chg="mod">
          <ac:chgData name="Bründler Severin PH Luzern" userId="1b9c4d47-c619-49dd-9ab2-5a94d8fd84a2" providerId="ADAL" clId="{4459EA3E-47A2-47E0-81D0-27BF9D35952D}" dt="2023-12-15T16:34:05.246" v="58"/>
          <ac:picMkLst>
            <pc:docMk/>
            <pc:sldMk cId="3229141335" sldId="312"/>
            <ac:picMk id="7" creationId="{1768F269-AD41-6B60-9CA7-4082DEA123A5}"/>
          </ac:picMkLst>
        </pc:picChg>
      </pc:sldChg>
      <pc:sldChg chg="addSp modSp add">
        <pc:chgData name="Bründler Severin PH Luzern" userId="1b9c4d47-c619-49dd-9ab2-5a94d8fd84a2" providerId="ADAL" clId="{4459EA3E-47A2-47E0-81D0-27BF9D35952D}" dt="2023-12-15T16:34:11.834" v="59"/>
        <pc:sldMkLst>
          <pc:docMk/>
          <pc:sldMk cId="1762924846" sldId="313"/>
        </pc:sldMkLst>
        <pc:spChg chg="add mod">
          <ac:chgData name="Bründler Severin PH Luzern" userId="1b9c4d47-c619-49dd-9ab2-5a94d8fd84a2" providerId="ADAL" clId="{4459EA3E-47A2-47E0-81D0-27BF9D35952D}" dt="2023-12-15T16:34:11.834" v="59"/>
          <ac:spMkLst>
            <pc:docMk/>
            <pc:sldMk cId="1762924846" sldId="313"/>
            <ac:spMk id="3" creationId="{F2E3819A-7F0A-BDB6-52B5-6DAB09D0C4EE}"/>
          </ac:spMkLst>
        </pc:spChg>
        <pc:spChg chg="mod">
          <ac:chgData name="Bründler Severin PH Luzern" userId="1b9c4d47-c619-49dd-9ab2-5a94d8fd84a2" providerId="ADAL" clId="{4459EA3E-47A2-47E0-81D0-27BF9D35952D}" dt="2023-12-15T16:34:11.834" v="59"/>
          <ac:spMkLst>
            <pc:docMk/>
            <pc:sldMk cId="1762924846" sldId="313"/>
            <ac:spMk id="5" creationId="{7044F9D3-BA14-2AE5-A13E-1D92910797B2}"/>
          </ac:spMkLst>
        </pc:spChg>
        <pc:grpChg chg="add mod">
          <ac:chgData name="Bründler Severin PH Luzern" userId="1b9c4d47-c619-49dd-9ab2-5a94d8fd84a2" providerId="ADAL" clId="{4459EA3E-47A2-47E0-81D0-27BF9D35952D}" dt="2023-12-15T16:34:11.834" v="59"/>
          <ac:grpSpMkLst>
            <pc:docMk/>
            <pc:sldMk cId="1762924846" sldId="313"/>
            <ac:grpSpMk id="4" creationId="{A278F3F4-0F83-E3E3-E6BF-03C2C0C958E8}"/>
          </ac:grpSpMkLst>
        </pc:grpChg>
        <pc:picChg chg="mod">
          <ac:chgData name="Bründler Severin PH Luzern" userId="1b9c4d47-c619-49dd-9ab2-5a94d8fd84a2" providerId="ADAL" clId="{4459EA3E-47A2-47E0-81D0-27BF9D35952D}" dt="2023-12-15T16:34:11.834" v="59"/>
          <ac:picMkLst>
            <pc:docMk/>
            <pc:sldMk cId="1762924846" sldId="313"/>
            <ac:picMk id="6" creationId="{FED4400D-BFB0-8715-620F-4B54A9FE5863}"/>
          </ac:picMkLst>
        </pc:picChg>
        <pc:picChg chg="mod">
          <ac:chgData name="Bründler Severin PH Luzern" userId="1b9c4d47-c619-49dd-9ab2-5a94d8fd84a2" providerId="ADAL" clId="{4459EA3E-47A2-47E0-81D0-27BF9D35952D}" dt="2023-12-15T16:34:11.834" v="59"/>
          <ac:picMkLst>
            <pc:docMk/>
            <pc:sldMk cId="1762924846" sldId="313"/>
            <ac:picMk id="7" creationId="{37ECEB38-67E4-B079-3876-6236369E7F33}"/>
          </ac:picMkLst>
        </pc:picChg>
      </pc:sldChg>
      <pc:sldChg chg="addSp modSp add">
        <pc:chgData name="Bründler Severin PH Luzern" userId="1b9c4d47-c619-49dd-9ab2-5a94d8fd84a2" providerId="ADAL" clId="{4459EA3E-47A2-47E0-81D0-27BF9D35952D}" dt="2023-12-15T16:34:13.134" v="60"/>
        <pc:sldMkLst>
          <pc:docMk/>
          <pc:sldMk cId="3460144221" sldId="314"/>
        </pc:sldMkLst>
        <pc:spChg chg="add mod">
          <ac:chgData name="Bründler Severin PH Luzern" userId="1b9c4d47-c619-49dd-9ab2-5a94d8fd84a2" providerId="ADAL" clId="{4459EA3E-47A2-47E0-81D0-27BF9D35952D}" dt="2023-12-15T16:34:13.134" v="60"/>
          <ac:spMkLst>
            <pc:docMk/>
            <pc:sldMk cId="3460144221" sldId="314"/>
            <ac:spMk id="3" creationId="{871AEF56-A88D-021E-5524-909FB203620A}"/>
          </ac:spMkLst>
        </pc:spChg>
        <pc:spChg chg="mod">
          <ac:chgData name="Bründler Severin PH Luzern" userId="1b9c4d47-c619-49dd-9ab2-5a94d8fd84a2" providerId="ADAL" clId="{4459EA3E-47A2-47E0-81D0-27BF9D35952D}" dt="2023-12-15T16:34:13.134" v="60"/>
          <ac:spMkLst>
            <pc:docMk/>
            <pc:sldMk cId="3460144221" sldId="314"/>
            <ac:spMk id="5" creationId="{30C27FEE-ECB3-4EEC-83DE-117E6BC5EFBC}"/>
          </ac:spMkLst>
        </pc:spChg>
        <pc:grpChg chg="add mod">
          <ac:chgData name="Bründler Severin PH Luzern" userId="1b9c4d47-c619-49dd-9ab2-5a94d8fd84a2" providerId="ADAL" clId="{4459EA3E-47A2-47E0-81D0-27BF9D35952D}" dt="2023-12-15T16:34:13.134" v="60"/>
          <ac:grpSpMkLst>
            <pc:docMk/>
            <pc:sldMk cId="3460144221" sldId="314"/>
            <ac:grpSpMk id="4" creationId="{65BAD298-4F66-106A-FB77-DA0B5032A855}"/>
          </ac:grpSpMkLst>
        </pc:grpChg>
        <pc:picChg chg="mod">
          <ac:chgData name="Bründler Severin PH Luzern" userId="1b9c4d47-c619-49dd-9ab2-5a94d8fd84a2" providerId="ADAL" clId="{4459EA3E-47A2-47E0-81D0-27BF9D35952D}" dt="2023-12-15T16:34:13.134" v="60"/>
          <ac:picMkLst>
            <pc:docMk/>
            <pc:sldMk cId="3460144221" sldId="314"/>
            <ac:picMk id="6" creationId="{EDC58C11-3309-081C-727E-88EA68DC7D12}"/>
          </ac:picMkLst>
        </pc:picChg>
        <pc:picChg chg="mod">
          <ac:chgData name="Bründler Severin PH Luzern" userId="1b9c4d47-c619-49dd-9ab2-5a94d8fd84a2" providerId="ADAL" clId="{4459EA3E-47A2-47E0-81D0-27BF9D35952D}" dt="2023-12-15T16:34:13.134" v="60"/>
          <ac:picMkLst>
            <pc:docMk/>
            <pc:sldMk cId="3460144221" sldId="314"/>
            <ac:picMk id="7" creationId="{AA0217FF-6837-42C3-1A6A-0E7EA2D35FB0}"/>
          </ac:picMkLst>
        </pc:picChg>
      </pc:sldChg>
      <pc:sldChg chg="addSp modSp add">
        <pc:chgData name="Bründler Severin PH Luzern" userId="1b9c4d47-c619-49dd-9ab2-5a94d8fd84a2" providerId="ADAL" clId="{4459EA3E-47A2-47E0-81D0-27BF9D35952D}" dt="2023-12-15T16:34:14.831" v="61"/>
        <pc:sldMkLst>
          <pc:docMk/>
          <pc:sldMk cId="542242474" sldId="315"/>
        </pc:sldMkLst>
        <pc:spChg chg="add mod">
          <ac:chgData name="Bründler Severin PH Luzern" userId="1b9c4d47-c619-49dd-9ab2-5a94d8fd84a2" providerId="ADAL" clId="{4459EA3E-47A2-47E0-81D0-27BF9D35952D}" dt="2023-12-15T16:34:14.831" v="61"/>
          <ac:spMkLst>
            <pc:docMk/>
            <pc:sldMk cId="542242474" sldId="315"/>
            <ac:spMk id="3" creationId="{2CE21BE4-FC09-A870-1947-5FD36BA1CF86}"/>
          </ac:spMkLst>
        </pc:spChg>
        <pc:spChg chg="mod">
          <ac:chgData name="Bründler Severin PH Luzern" userId="1b9c4d47-c619-49dd-9ab2-5a94d8fd84a2" providerId="ADAL" clId="{4459EA3E-47A2-47E0-81D0-27BF9D35952D}" dt="2023-12-15T16:34:14.831" v="61"/>
          <ac:spMkLst>
            <pc:docMk/>
            <pc:sldMk cId="542242474" sldId="315"/>
            <ac:spMk id="5" creationId="{2BADD5A6-D32B-ABA7-9E21-59086A767A53}"/>
          </ac:spMkLst>
        </pc:spChg>
        <pc:grpChg chg="add mod">
          <ac:chgData name="Bründler Severin PH Luzern" userId="1b9c4d47-c619-49dd-9ab2-5a94d8fd84a2" providerId="ADAL" clId="{4459EA3E-47A2-47E0-81D0-27BF9D35952D}" dt="2023-12-15T16:34:14.831" v="61"/>
          <ac:grpSpMkLst>
            <pc:docMk/>
            <pc:sldMk cId="542242474" sldId="315"/>
            <ac:grpSpMk id="4" creationId="{CBE06068-B1D6-5EC4-E2CB-71D914D612FE}"/>
          </ac:grpSpMkLst>
        </pc:grpChg>
        <pc:picChg chg="mod">
          <ac:chgData name="Bründler Severin PH Luzern" userId="1b9c4d47-c619-49dd-9ab2-5a94d8fd84a2" providerId="ADAL" clId="{4459EA3E-47A2-47E0-81D0-27BF9D35952D}" dt="2023-12-15T16:34:14.831" v="61"/>
          <ac:picMkLst>
            <pc:docMk/>
            <pc:sldMk cId="542242474" sldId="315"/>
            <ac:picMk id="6" creationId="{9A553FE2-00F2-08BA-5F89-920FB5958DBC}"/>
          </ac:picMkLst>
        </pc:picChg>
        <pc:picChg chg="mod">
          <ac:chgData name="Bründler Severin PH Luzern" userId="1b9c4d47-c619-49dd-9ab2-5a94d8fd84a2" providerId="ADAL" clId="{4459EA3E-47A2-47E0-81D0-27BF9D35952D}" dt="2023-12-15T16:34:14.831" v="61"/>
          <ac:picMkLst>
            <pc:docMk/>
            <pc:sldMk cId="542242474" sldId="315"/>
            <ac:picMk id="7" creationId="{F99810E6-6556-26F1-523F-0DED5A3BD93B}"/>
          </ac:picMkLst>
        </pc:picChg>
      </pc:sldChg>
      <pc:sldChg chg="addSp modSp add">
        <pc:chgData name="Bründler Severin PH Luzern" userId="1b9c4d47-c619-49dd-9ab2-5a94d8fd84a2" providerId="ADAL" clId="{4459EA3E-47A2-47E0-81D0-27BF9D35952D}" dt="2023-12-15T16:34:16.180" v="62"/>
        <pc:sldMkLst>
          <pc:docMk/>
          <pc:sldMk cId="1109506952" sldId="316"/>
        </pc:sldMkLst>
        <pc:spChg chg="add mod">
          <ac:chgData name="Bründler Severin PH Luzern" userId="1b9c4d47-c619-49dd-9ab2-5a94d8fd84a2" providerId="ADAL" clId="{4459EA3E-47A2-47E0-81D0-27BF9D35952D}" dt="2023-12-15T16:34:16.180" v="62"/>
          <ac:spMkLst>
            <pc:docMk/>
            <pc:sldMk cId="1109506952" sldId="316"/>
            <ac:spMk id="3" creationId="{9F944EBA-B547-1786-2A75-68C6FD092787}"/>
          </ac:spMkLst>
        </pc:spChg>
        <pc:spChg chg="mod">
          <ac:chgData name="Bründler Severin PH Luzern" userId="1b9c4d47-c619-49dd-9ab2-5a94d8fd84a2" providerId="ADAL" clId="{4459EA3E-47A2-47E0-81D0-27BF9D35952D}" dt="2023-12-15T16:34:16.180" v="62"/>
          <ac:spMkLst>
            <pc:docMk/>
            <pc:sldMk cId="1109506952" sldId="316"/>
            <ac:spMk id="5" creationId="{868F93AF-D60A-2EBC-D066-8071A4062779}"/>
          </ac:spMkLst>
        </pc:spChg>
        <pc:grpChg chg="add mod">
          <ac:chgData name="Bründler Severin PH Luzern" userId="1b9c4d47-c619-49dd-9ab2-5a94d8fd84a2" providerId="ADAL" clId="{4459EA3E-47A2-47E0-81D0-27BF9D35952D}" dt="2023-12-15T16:34:16.180" v="62"/>
          <ac:grpSpMkLst>
            <pc:docMk/>
            <pc:sldMk cId="1109506952" sldId="316"/>
            <ac:grpSpMk id="4" creationId="{9F5810EB-592F-D0B2-484E-BBF9E73570A0}"/>
          </ac:grpSpMkLst>
        </pc:grpChg>
        <pc:picChg chg="mod">
          <ac:chgData name="Bründler Severin PH Luzern" userId="1b9c4d47-c619-49dd-9ab2-5a94d8fd84a2" providerId="ADAL" clId="{4459EA3E-47A2-47E0-81D0-27BF9D35952D}" dt="2023-12-15T16:34:16.180" v="62"/>
          <ac:picMkLst>
            <pc:docMk/>
            <pc:sldMk cId="1109506952" sldId="316"/>
            <ac:picMk id="6" creationId="{834D171E-692F-1A9D-C6E0-61CFCD519F2D}"/>
          </ac:picMkLst>
        </pc:picChg>
        <pc:picChg chg="mod">
          <ac:chgData name="Bründler Severin PH Luzern" userId="1b9c4d47-c619-49dd-9ab2-5a94d8fd84a2" providerId="ADAL" clId="{4459EA3E-47A2-47E0-81D0-27BF9D35952D}" dt="2023-12-15T16:34:16.180" v="62"/>
          <ac:picMkLst>
            <pc:docMk/>
            <pc:sldMk cId="1109506952" sldId="316"/>
            <ac:picMk id="7" creationId="{6581B7BA-E500-EF58-37B3-3022515607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34A8D-5532-490C-A4BD-A22D060DFE41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06782-07A2-42A4-8812-ECF4373F542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620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FFB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600" y="231100"/>
            <a:ext cx="11276800" cy="361385"/>
          </a:xfrm>
        </p:spPr>
        <p:txBody>
          <a:bodyPr anchor="b"/>
          <a:lstStyle>
            <a:lvl1pPr algn="ctr">
              <a:defRPr sz="3115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00" y="703353"/>
            <a:ext cx="11276800" cy="1655762"/>
          </a:xfrm>
        </p:spPr>
        <p:txBody>
          <a:bodyPr/>
          <a:lstStyle>
            <a:lvl1pPr marL="0" indent="0" algn="ctr">
              <a:buNone/>
              <a:defRPr sz="1246"/>
            </a:lvl1pPr>
            <a:lvl2pPr marL="237390" indent="0" algn="ctr">
              <a:buNone/>
              <a:defRPr sz="1038"/>
            </a:lvl2pPr>
            <a:lvl3pPr marL="474779" indent="0" algn="ctr">
              <a:buNone/>
              <a:defRPr sz="935"/>
            </a:lvl3pPr>
            <a:lvl4pPr marL="712169" indent="0" algn="ctr">
              <a:buNone/>
              <a:defRPr sz="831"/>
            </a:lvl4pPr>
            <a:lvl5pPr marL="949559" indent="0" algn="ctr">
              <a:buNone/>
              <a:defRPr sz="831"/>
            </a:lvl5pPr>
            <a:lvl6pPr marL="1186948" indent="0" algn="ctr">
              <a:buNone/>
              <a:defRPr sz="831"/>
            </a:lvl6pPr>
            <a:lvl7pPr marL="1424338" indent="0" algn="ctr">
              <a:buNone/>
              <a:defRPr sz="831"/>
            </a:lvl7pPr>
            <a:lvl8pPr marL="1661728" indent="0" algn="ctr">
              <a:buNone/>
              <a:defRPr sz="831"/>
            </a:lvl8pPr>
            <a:lvl9pPr marL="1899117" indent="0" algn="ctr">
              <a:buNone/>
              <a:defRPr sz="831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8C2C-0823-45C5-ADB6-3BA1BFF7F40B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B302-6460-42DD-94EC-C5DE5306DE0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697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8C2C-0823-45C5-ADB6-3BA1BFF7F40B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B302-6460-42DD-94EC-C5DE5306DE0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364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8C2C-0823-45C5-ADB6-3BA1BFF7F40B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B302-6460-42DD-94EC-C5DE5306DE0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375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rgbClr val="FFB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00" y="834408"/>
            <a:ext cx="11276800" cy="1750531"/>
          </a:xfrm>
        </p:spPr>
        <p:txBody>
          <a:bodyPr>
            <a:normAutofit/>
          </a:bodyPr>
          <a:lstStyle>
            <a:lvl1pPr>
              <a:defRPr sz="1108" baseline="0"/>
            </a:lvl1pPr>
            <a:lvl2pPr>
              <a:defRPr sz="1108" baseline="0"/>
            </a:lvl2pPr>
            <a:lvl3pPr>
              <a:defRPr sz="1108" baseline="0"/>
            </a:lvl3pPr>
            <a:lvl4pPr>
              <a:defRPr sz="1108" baseline="0"/>
            </a:lvl4pPr>
            <a:lvl5pPr>
              <a:defRPr sz="1108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8C2C-0823-45C5-ADB6-3BA1BFF7F40B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B302-6460-42DD-94EC-C5DE5306DE0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955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3115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246">
                <a:solidFill>
                  <a:schemeClr val="tx1"/>
                </a:solidFill>
              </a:defRPr>
            </a:lvl1pPr>
            <a:lvl2pPr marL="23739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2pPr>
            <a:lvl3pPr marL="474779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71216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4pPr>
            <a:lvl5pPr marL="94955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5pPr>
            <a:lvl6pPr marL="118694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6pPr>
            <a:lvl7pPr marL="142433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7pPr>
            <a:lvl8pPr marL="166172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8pPr>
            <a:lvl9pPr marL="1899117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8C2C-0823-45C5-ADB6-3BA1BFF7F40B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B302-6460-42DD-94EC-C5DE5306DE0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385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00" y="229853"/>
            <a:ext cx="11276800" cy="36138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778" y="764298"/>
            <a:ext cx="5562199" cy="16447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2800" y="764298"/>
            <a:ext cx="5181600" cy="16447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8C2C-0823-45C5-ADB6-3BA1BFF7F40B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B302-6460-42DD-94EC-C5DE5306DE0C}" type="slidenum">
              <a:rPr lang="de-CH" smtClean="0"/>
              <a:t>‹#›</a:t>
            </a:fld>
            <a:endParaRPr lang="de-CH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67394B-CBC7-FACE-E147-BD020CDF793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4776" y="3987895"/>
            <a:ext cx="5562199" cy="16447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BEDA8CD-46D7-BF29-D171-413117DE591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52800" y="3986509"/>
            <a:ext cx="5181600" cy="16447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5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8C2C-0823-45C5-ADB6-3BA1BFF7F40B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B302-6460-42DD-94EC-C5DE5306DE0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751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8C2C-0823-45C5-ADB6-3BA1BFF7F40B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B302-6460-42DD-94EC-C5DE5306DE0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01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8C2C-0823-45C5-ADB6-3BA1BFF7F40B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B302-6460-42DD-94EC-C5DE5306DE0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674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1662"/>
            </a:lvl1pPr>
            <a:lvl2pPr>
              <a:defRPr sz="1454"/>
            </a:lvl2pPr>
            <a:lvl3pPr>
              <a:defRPr sz="1246"/>
            </a:lvl3pPr>
            <a:lvl4pPr>
              <a:defRPr sz="1038"/>
            </a:lvl4pPr>
            <a:lvl5pPr>
              <a:defRPr sz="1038"/>
            </a:lvl5pPr>
            <a:lvl6pPr>
              <a:defRPr sz="1038"/>
            </a:lvl6pPr>
            <a:lvl7pPr>
              <a:defRPr sz="1038"/>
            </a:lvl7pPr>
            <a:lvl8pPr>
              <a:defRPr sz="1038"/>
            </a:lvl8pPr>
            <a:lvl9pPr>
              <a:defRPr sz="103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90" indent="0">
              <a:buNone/>
              <a:defRPr sz="727"/>
            </a:lvl2pPr>
            <a:lvl3pPr marL="474779" indent="0">
              <a:buNone/>
              <a:defRPr sz="623"/>
            </a:lvl3pPr>
            <a:lvl4pPr marL="712169" indent="0">
              <a:buNone/>
              <a:defRPr sz="519"/>
            </a:lvl4pPr>
            <a:lvl5pPr marL="949559" indent="0">
              <a:buNone/>
              <a:defRPr sz="519"/>
            </a:lvl5pPr>
            <a:lvl6pPr marL="1186948" indent="0">
              <a:buNone/>
              <a:defRPr sz="519"/>
            </a:lvl6pPr>
            <a:lvl7pPr marL="1424338" indent="0">
              <a:buNone/>
              <a:defRPr sz="519"/>
            </a:lvl7pPr>
            <a:lvl8pPr marL="1661728" indent="0">
              <a:buNone/>
              <a:defRPr sz="519"/>
            </a:lvl8pPr>
            <a:lvl9pPr marL="1899117" indent="0">
              <a:buNone/>
              <a:defRPr sz="51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8C2C-0823-45C5-ADB6-3BA1BFF7F40B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B302-6460-42DD-94EC-C5DE5306DE0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549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1662"/>
            </a:lvl1pPr>
            <a:lvl2pPr marL="237390" indent="0">
              <a:buNone/>
              <a:defRPr sz="1454"/>
            </a:lvl2pPr>
            <a:lvl3pPr marL="474779" indent="0">
              <a:buNone/>
              <a:defRPr sz="1246"/>
            </a:lvl3pPr>
            <a:lvl4pPr marL="712169" indent="0">
              <a:buNone/>
              <a:defRPr sz="1038"/>
            </a:lvl4pPr>
            <a:lvl5pPr marL="949559" indent="0">
              <a:buNone/>
              <a:defRPr sz="1038"/>
            </a:lvl5pPr>
            <a:lvl6pPr marL="1186948" indent="0">
              <a:buNone/>
              <a:defRPr sz="1038"/>
            </a:lvl6pPr>
            <a:lvl7pPr marL="1424338" indent="0">
              <a:buNone/>
              <a:defRPr sz="1038"/>
            </a:lvl7pPr>
            <a:lvl8pPr marL="1661728" indent="0">
              <a:buNone/>
              <a:defRPr sz="1038"/>
            </a:lvl8pPr>
            <a:lvl9pPr marL="1899117" indent="0">
              <a:buNone/>
              <a:defRPr sz="1038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90" indent="0">
              <a:buNone/>
              <a:defRPr sz="727"/>
            </a:lvl2pPr>
            <a:lvl3pPr marL="474779" indent="0">
              <a:buNone/>
              <a:defRPr sz="623"/>
            </a:lvl3pPr>
            <a:lvl4pPr marL="712169" indent="0">
              <a:buNone/>
              <a:defRPr sz="519"/>
            </a:lvl4pPr>
            <a:lvl5pPr marL="949559" indent="0">
              <a:buNone/>
              <a:defRPr sz="519"/>
            </a:lvl5pPr>
            <a:lvl6pPr marL="1186948" indent="0">
              <a:buNone/>
              <a:defRPr sz="519"/>
            </a:lvl6pPr>
            <a:lvl7pPr marL="1424338" indent="0">
              <a:buNone/>
              <a:defRPr sz="519"/>
            </a:lvl7pPr>
            <a:lvl8pPr marL="1661728" indent="0">
              <a:buNone/>
              <a:defRPr sz="519"/>
            </a:lvl8pPr>
            <a:lvl9pPr marL="1899117" indent="0">
              <a:buNone/>
              <a:defRPr sz="51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8C2C-0823-45C5-ADB6-3BA1BFF7F40B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B302-6460-42DD-94EC-C5DE5306DE0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161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600" y="223525"/>
            <a:ext cx="11276800" cy="361385"/>
          </a:xfrm>
          <a:prstGeom prst="rect">
            <a:avLst/>
          </a:prstGeom>
          <a:solidFill>
            <a:srgbClr val="C8411D"/>
          </a:solidFill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00" y="834407"/>
            <a:ext cx="11276800" cy="4351338"/>
          </a:xfrm>
          <a:prstGeom prst="rect">
            <a:avLst/>
          </a:prstGeom>
          <a:solidFill>
            <a:srgbClr val="ED6B47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8C2C-0823-45C5-ADB6-3BA1BFF7F40B}" type="datetimeFigureOut">
              <a:rPr lang="de-CH" smtClean="0"/>
              <a:t>19.02.2024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5B302-6460-42DD-94EC-C5DE5306DE0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862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74779" rtl="0" eaLnBrk="1" latinLnBrk="0" hangingPunct="1">
        <a:lnSpc>
          <a:spcPct val="90000"/>
        </a:lnSpc>
        <a:spcBef>
          <a:spcPct val="0"/>
        </a:spcBef>
        <a:buNone/>
        <a:defRPr sz="2492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18695" indent="-118695" algn="l" defTabSz="474779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1pPr>
      <a:lvl2pPr marL="356085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2pPr>
      <a:lvl3pPr marL="593474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3pPr>
      <a:lvl4pPr marL="830864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4pPr>
      <a:lvl5pPr marL="1068254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5pPr>
      <a:lvl6pPr marL="1305643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3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780423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2017812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39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477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16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955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694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433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172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9117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microsoft.com/office/2007/relationships/hdphoto" Target="../media/hdphoto5.wdp"/><Relationship Id="rId9" Type="http://schemas.openxmlformats.org/officeDocument/2006/relationships/image" Target="../media/image6.png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microsoft.com/office/2007/relationships/hdphoto" Target="../media/hdphoto8.wdp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7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7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Zacken 1">
            <a:extLst>
              <a:ext uri="{FF2B5EF4-FFF2-40B4-BE49-F238E27FC236}">
                <a16:creationId xmlns:a16="http://schemas.microsoft.com/office/drawing/2014/main" id="{E7EC63E8-DD9F-731A-F2A1-EB5894D10E95}"/>
              </a:ext>
            </a:extLst>
          </p:cNvPr>
          <p:cNvSpPr/>
          <p:nvPr/>
        </p:nvSpPr>
        <p:spPr>
          <a:xfrm>
            <a:off x="3331280" y="1941033"/>
            <a:ext cx="7731237" cy="3320169"/>
          </a:xfrm>
          <a:prstGeom prst="wedgeRoundRectCallout">
            <a:avLst>
              <a:gd name="adj1" fmla="val -71208"/>
              <a:gd name="adj2" fmla="val 9833"/>
              <a:gd name="adj3" fmla="val 16667"/>
            </a:avLst>
          </a:prstGeom>
          <a:solidFill>
            <a:srgbClr val="ED6B47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tIns="396000" rIns="1152000" rtlCol="0" anchor="ctr"/>
          <a:lstStyle/>
          <a:p>
            <a:pPr algn="ctr"/>
            <a:r>
              <a:rPr lang="de-CH" sz="3200">
                <a:solidFill>
                  <a:schemeClr val="tx1"/>
                </a:solidFill>
              </a:rPr>
              <a:t>Du kannst diese Übungen direkt in dieser Datei lösen!  </a:t>
            </a:r>
          </a:p>
          <a:p>
            <a:pPr algn="ctr"/>
            <a:r>
              <a:rPr lang="de-CH" sz="3200">
                <a:solidFill>
                  <a:schemeClr val="tx1"/>
                </a:solidFill>
              </a:rPr>
              <a:t>Nutze die Anleitungen, wenn du nicht weiterkommst. </a:t>
            </a:r>
          </a:p>
          <a:p>
            <a:pPr algn="ctr"/>
            <a:r>
              <a:rPr lang="de-CH" sz="3200">
                <a:solidFill>
                  <a:schemeClr val="tx1"/>
                </a:solidFill>
              </a:rPr>
              <a:t>Die nächste Folie ist jeweils ein Lösungsvorschlag. </a:t>
            </a:r>
          </a:p>
          <a:p>
            <a:pPr algn="ctr"/>
            <a:endParaRPr lang="de-CH" sz="3200">
              <a:solidFill>
                <a:schemeClr val="tx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DDAF19-CBD4-A260-A993-EFD73B39E7EE}"/>
              </a:ext>
            </a:extLst>
          </p:cNvPr>
          <p:cNvSpPr txBox="1"/>
          <p:nvPr/>
        </p:nvSpPr>
        <p:spPr>
          <a:xfrm>
            <a:off x="457600" y="159209"/>
            <a:ext cx="11276800" cy="523220"/>
          </a:xfrm>
          <a:prstGeom prst="rect">
            <a:avLst/>
          </a:prstGeom>
          <a:solidFill>
            <a:srgbClr val="C841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bg1"/>
                </a:solidFill>
              </a:rPr>
              <a:t>Übungen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CF39694-C472-DEA3-70CE-8AB638806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52" b="97593" l="17500" r="33646">
                        <a14:foregroundMark x1="22292" y1="51296" x2="31354" y2="54074"/>
                        <a14:foregroundMark x1="31354" y1="54074" x2="29219" y2="51204"/>
                        <a14:foregroundMark x1="21667" y1="46852" x2="19583" y2="48148"/>
                        <a14:foregroundMark x1="18021" y1="55370" x2="18958" y2="48796"/>
                        <a14:foregroundMark x1="30833" y1="52593" x2="33281" y2="53704"/>
                        <a14:foregroundMark x1="25573" y1="96574" x2="25052" y2="90741"/>
                        <a14:foregroundMark x1="29323" y1="96852" x2="27969" y2="95741"/>
                        <a14:foregroundMark x1="22500" y1="97315" x2="22500" y2="97315"/>
                        <a14:foregroundMark x1="28750" y1="97593" x2="28750" y2="97593"/>
                      </a14:backgroundRemoval>
                    </a14:imgEffect>
                  </a14:imgLayer>
                </a14:imgProps>
              </a:ext>
            </a:extLst>
          </a:blip>
          <a:srcRect l="15540" t="43948" r="71442" b="16709"/>
          <a:stretch/>
        </p:blipFill>
        <p:spPr>
          <a:xfrm flipH="1">
            <a:off x="-1" y="1459457"/>
            <a:ext cx="2734850" cy="448414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FDFFEF0-6734-ED71-BE5C-8229692ADA41}"/>
              </a:ext>
            </a:extLst>
          </p:cNvPr>
          <p:cNvSpPr txBox="1"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613AB63-99C9-6FED-97D5-378ED743EAD4}"/>
              </a:ext>
            </a:extLst>
          </p:cNvPr>
          <p:cNvGrpSpPr>
            <a:grpSpLocks noChangeAspect="1"/>
          </p:cNvGrpSpPr>
          <p:nvPr/>
        </p:nvGrpSpPr>
        <p:grpSpPr>
          <a:xfrm>
            <a:off x="8441153" y="6272835"/>
            <a:ext cx="3600000" cy="446430"/>
            <a:chOff x="290139" y="9091689"/>
            <a:chExt cx="6329080" cy="7848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71EBBDD-AB40-77F3-BFD1-51E9B0B2C233}"/>
                </a:ext>
              </a:extLst>
            </p:cNvPr>
            <p:cNvSpPr/>
            <p:nvPr/>
          </p:nvSpPr>
          <p:spPr>
            <a:xfrm>
              <a:off x="290139" y="9091689"/>
              <a:ext cx="6329080" cy="7848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9596A3A-90CA-AFA6-E5CD-F19A79860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7" y="9174301"/>
              <a:ext cx="1805584" cy="63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05904A3F-283A-59C6-7CB1-98854BBA7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2365" y="9151998"/>
              <a:ext cx="2385496" cy="70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37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C1ABAD-A85B-40FC-9ED4-29BD1D3D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56" y="2129824"/>
            <a:ext cx="7218780" cy="405053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208866"/>
          </a:xfrm>
          <a:solidFill>
            <a:srgbClr val="ED6B47">
              <a:alpha val="30000"/>
            </a:srgbClr>
          </a:solidFill>
        </p:spPr>
        <p:txBody>
          <a:bodyPr anchor="ctr" anchorCtr="0"/>
          <a:lstStyle/>
          <a:p>
            <a:pPr algn="l"/>
            <a:r>
              <a:rPr lang="de-CH" sz="1800"/>
              <a:t>Nun schauen alle Figuren zum Schatz.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e-CH"/>
              <a:t>Lösung zu 1.4 Objekt spiegeln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153F9E-5163-E478-95D6-6841E1CF8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1519513" y="4740787"/>
            <a:ext cx="2347702" cy="11261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5A8A83-4816-B37C-1BF8-0BAF163B3A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52" b="97593" l="17500" r="33646">
                        <a14:foregroundMark x1="22292" y1="51296" x2="31354" y2="54074"/>
                        <a14:foregroundMark x1="31354" y1="54074" x2="29219" y2="51204"/>
                        <a14:foregroundMark x1="21667" y1="46852" x2="19583" y2="48148"/>
                        <a14:foregroundMark x1="18021" y1="55370" x2="18958" y2="48796"/>
                        <a14:foregroundMark x1="30833" y1="52593" x2="33281" y2="53704"/>
                        <a14:foregroundMark x1="25573" y1="96574" x2="25052" y2="90741"/>
                        <a14:foregroundMark x1="29323" y1="96852" x2="27969" y2="95741"/>
                        <a14:foregroundMark x1="22500" y1="97315" x2="22500" y2="97315"/>
                        <a14:foregroundMark x1="28750" y1="97593" x2="28750" y2="97593"/>
                      </a14:backgroundRemoval>
                    </a14:imgEffect>
                  </a14:imgLayer>
                </a14:imgProps>
              </a:ext>
            </a:extLst>
          </a:blip>
          <a:srcRect l="15540" t="43948" r="64330"/>
          <a:stretch/>
        </p:blipFill>
        <p:spPr>
          <a:xfrm>
            <a:off x="6681817" y="3750406"/>
            <a:ext cx="689560" cy="10420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CE3A96-589E-0A44-E7F8-C8BDDDE56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82" b="96394" l="9719" r="95550">
                        <a14:foregroundMark x1="87354" y1="15395" x2="54333" y2="8391"/>
                        <a14:foregroundMark x1="54333" y1="8391" x2="42389" y2="7767"/>
                        <a14:foregroundMark x1="42389" y1="7767" x2="21311" y2="20111"/>
                        <a14:foregroundMark x1="54801" y1="2635" x2="42857" y2="3953"/>
                        <a14:foregroundMark x1="42857" y1="3953" x2="41686" y2="4785"/>
                        <a14:foregroundMark x1="56089" y1="2982" x2="64871" y2="4924"/>
                        <a14:foregroundMark x1="82201" y1="12899" x2="66042" y2="22816"/>
                        <a14:foregroundMark x1="64286" y1="96463" x2="62178" y2="81207"/>
                        <a14:foregroundMark x1="62178" y1="81207" x2="62412" y2="81137"/>
                        <a14:foregroundMark x1="43208" y1="95076" x2="40515" y2="80444"/>
                        <a14:foregroundMark x1="27166" y1="73093" x2="27166" y2="73093"/>
                        <a14:foregroundMark x1="31382" y1="63870" x2="36534" y2="60264"/>
                        <a14:foregroundMark x1="43208" y1="45492" x2="38407" y2="34119"/>
                        <a14:foregroundMark x1="27752" y1="37171" x2="37822" y2="26006"/>
                        <a14:foregroundMark x1="95550" y1="12899" x2="95550" y2="12899"/>
                        <a14:foregroundMark x1="66628" y1="50000" x2="64871" y2="32871"/>
                        <a14:foregroundMark x1="70960" y1="63662" x2="72717" y2="60264"/>
                        <a14:foregroundMark x1="75990" y1="69243" x2="74239" y2="69487"/>
                        <a14:backgroundMark x1="74239" y1="70527" x2="78220" y2="69487"/>
                        <a14:backgroundMark x1="76464" y1="69487" x2="76464" y2="69487"/>
                        <a14:backgroundMark x1="76464" y1="69487" x2="76464" y2="69487"/>
                        <a14:backgroundMark x1="75761" y1="69487" x2="78806" y2="69071"/>
                        <a14:backgroundMark x1="77986" y1="31553" x2="89110" y2="41123"/>
                        <a14:backgroundMark x1="89110" y1="41123" x2="95199" y2="43828"/>
                        <a14:backgroundMark x1="72014" y1="49931" x2="72014" y2="49931"/>
                        <a14:backgroundMark x1="81967" y1="58946" x2="85363" y2="55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51925" y="4372449"/>
            <a:ext cx="910139" cy="1482810"/>
          </a:xfrm>
          <a:prstGeom prst="rect">
            <a:avLst/>
          </a:prstGeom>
        </p:spPr>
      </p:pic>
      <p:pic>
        <p:nvPicPr>
          <p:cNvPr id="8" name="Grafik 7" descr="Ein Bild, das Clipart, Animierter Cartoon, Cartoon, Spielzeug enthält.&#10;&#10;Automatisch generierte Beschreibung">
            <a:extLst>
              <a:ext uri="{FF2B5EF4-FFF2-40B4-BE49-F238E27FC236}">
                <a16:creationId xmlns:a16="http://schemas.microsoft.com/office/drawing/2014/main" id="{81B88EE4-3AF5-54EB-87A8-B88926CEAB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81" b="94929" l="5689" r="94162">
                        <a14:foregroundMark x1="22455" y1="59746" x2="27844" y2="54834"/>
                        <a14:foregroundMark x1="43263" y1="43265" x2="55838" y2="43661"/>
                        <a14:foregroundMark x1="64671" y1="42552" x2="60030" y2="45325"/>
                        <a14:foregroundMark x1="83982" y1="56260" x2="82635" y2="52615"/>
                        <a14:foregroundMark x1="76198" y1="79794" x2="79790" y2="78209"/>
                        <a14:foregroundMark x1="26796" y1="21315" x2="47156" y2="24802"/>
                        <a14:foregroundMark x1="58234" y1="2298" x2="42665" y2="6815"/>
                        <a14:foregroundMark x1="42665" y1="6815" x2="30988" y2="15293"/>
                        <a14:foregroundMark x1="94311" y1="8716" x2="76048" y2="17116"/>
                        <a14:foregroundMark x1="72305" y1="3249" x2="59281" y2="1981"/>
                        <a14:foregroundMark x1="59281" y1="1981" x2="55240" y2="2536"/>
                        <a14:foregroundMark x1="5838" y1="18859" x2="10180" y2="22504"/>
                        <a14:foregroundMark x1="82934" y1="94929" x2="63024" y2="93819"/>
                        <a14:foregroundMark x1="40120" y1="93423" x2="18263" y2="94612"/>
                        <a14:foregroundMark x1="82934" y1="92948" x2="67515" y2="89937"/>
                        <a14:foregroundMark x1="37725" y1="90095" x2="34431" y2="91521"/>
                        <a14:foregroundMark x1="81737" y1="78447" x2="81737" y2="78447"/>
                        <a14:foregroundMark x1="25299" y1="78447" x2="31437" y2="78605"/>
                        <a14:foregroundMark x1="23054" y1="78209" x2="23054" y2="78209"/>
                        <a14:foregroundMark x1="83234" y1="78209" x2="83234" y2="78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3493">
            <a:off x="3551511" y="3583380"/>
            <a:ext cx="462979" cy="8439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7CD076-4000-DAE4-A677-54A0301170F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779" b="95958" l="12500" r="81122">
                        <a14:foregroundMark x1="77806" y1="57293" x2="64796" y2="66432"/>
                        <a14:foregroundMark x1="64796" y1="66432" x2="62245" y2="66960"/>
                        <a14:foregroundMark x1="76531" y1="90158" x2="62245" y2="85237"/>
                        <a14:foregroundMark x1="62245" y1="85237" x2="60204" y2="85062"/>
                        <a14:foregroundMark x1="58929" y1="95958" x2="60204" y2="78383"/>
                        <a14:foregroundMark x1="15051" y1="88049" x2="27551" y2="82601"/>
                        <a14:foregroundMark x1="27551" y1="82601" x2="27041" y2="82425"/>
                        <a14:foregroundMark x1="14796" y1="72935" x2="19388" y2="72935"/>
                        <a14:foregroundMark x1="13265" y1="71705" x2="17347" y2="71353"/>
                        <a14:foregroundMark x1="27806" y1="54482" x2="35204" y2="60457"/>
                        <a14:foregroundMark x1="50510" y1="53954" x2="47959" y2="54130"/>
                        <a14:foregroundMark x1="81122" y1="63093" x2="81122" y2="63093"/>
                        <a14:foregroundMark x1="36480" y1="54657" x2="36480" y2="54657"/>
                      </a14:backgroundRemoval>
                    </a14:imgEffect>
                  </a14:imgLayer>
                </a14:imgProps>
              </a:ext>
            </a:extLst>
          </a:blip>
          <a:srcRect l="10312" t="52745" r="17317" b="2269"/>
          <a:stretch/>
        </p:blipFill>
        <p:spPr>
          <a:xfrm>
            <a:off x="4704050" y="4044706"/>
            <a:ext cx="879010" cy="7652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3ADA4FF-1B0D-610A-7FF2-02E11748F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165" y="2408547"/>
            <a:ext cx="2259260" cy="20021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C98650-B2E6-5BF6-4613-1F1132E98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154696" y="3967909"/>
            <a:ext cx="1190153" cy="5708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8AECCF-D71B-DF88-7AE6-27D2012B9BE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rcRect l="367"/>
          <a:stretch/>
        </p:blipFill>
        <p:spPr>
          <a:xfrm>
            <a:off x="7865706" y="2440963"/>
            <a:ext cx="4418639" cy="38629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18B344-FD0F-AA6A-2E13-84DC6FDDBF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771" y="238991"/>
            <a:ext cx="476450" cy="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5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48048-BA57-C721-8A3F-5EC4A31D3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600" y="2285061"/>
            <a:ext cx="11276800" cy="2287879"/>
          </a:xfrm>
        </p:spPr>
        <p:txBody>
          <a:bodyPr anchor="ctr"/>
          <a:lstStyle/>
          <a:p>
            <a:r>
              <a:rPr lang="de-CH" sz="7200"/>
              <a:t>Jetzt geht’s  zur Übung 1.5</a:t>
            </a:r>
            <a:br>
              <a:rPr lang="de-CH" sz="7200">
                <a:ea typeface="Calibri"/>
                <a:cs typeface="Calibri"/>
              </a:rPr>
            </a:br>
            <a:r>
              <a:rPr lang="de-CH" sz="7200"/>
              <a:t>"Objekte kopieren"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A7FADAC-C2DB-4B26-3B79-E7663BF19744}"/>
              </a:ext>
            </a:extLst>
          </p:cNvPr>
          <p:cNvSpPr txBox="1"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3758847-42A7-BDAB-7E7A-6633B0CA5F4B}"/>
              </a:ext>
            </a:extLst>
          </p:cNvPr>
          <p:cNvGrpSpPr>
            <a:grpSpLocks noChangeAspect="1"/>
          </p:cNvGrpSpPr>
          <p:nvPr/>
        </p:nvGrpSpPr>
        <p:grpSpPr>
          <a:xfrm>
            <a:off x="8441153" y="6272835"/>
            <a:ext cx="3600000" cy="446430"/>
            <a:chOff x="290139" y="9091689"/>
            <a:chExt cx="6329080" cy="7848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01A2AC3E-94D0-AF98-9154-D70266D03218}"/>
                </a:ext>
              </a:extLst>
            </p:cNvPr>
            <p:cNvSpPr/>
            <p:nvPr/>
          </p:nvSpPr>
          <p:spPr>
            <a:xfrm>
              <a:off x="290139" y="9091689"/>
              <a:ext cx="6329080" cy="7848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8D7DB53D-087A-A5C6-571F-57CDC1305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7" y="9174301"/>
              <a:ext cx="1805584" cy="63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BEFE7CDD-599A-60F6-6477-AEB85A3E7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2365" y="9151998"/>
              <a:ext cx="2385496" cy="70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775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C1ABAD-A85B-40FC-9ED4-29BD1D3D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08" y="2414304"/>
            <a:ext cx="7218780" cy="405053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083770"/>
          </a:xfrm>
          <a:solidFill>
            <a:srgbClr val="ED6B47">
              <a:alpha val="30000"/>
            </a:srgbClr>
          </a:solidFill>
        </p:spPr>
        <p:txBody>
          <a:bodyPr/>
          <a:lstStyle/>
          <a:p>
            <a:pPr algn="l"/>
            <a:r>
              <a:rPr lang="de-CH" sz="1800"/>
              <a:t>Es soll noch viel mehr Haifische im Meer haben.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800"/>
              <a:t>Füge 5 weitere Haifische dazu!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800"/>
              <a:t>Achte auch darauf, dass die Grössenverhältnisse stimmen!</a:t>
            </a:r>
          </a:p>
          <a:p>
            <a:pPr algn="l"/>
            <a:endParaRPr lang="de-CH" sz="180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e-CH"/>
              <a:t>Übung zu 1.5 Objekt kopieren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153F9E-5163-E478-95D6-6841E1CF8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1307865" y="5025267"/>
            <a:ext cx="2347702" cy="11261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5A8A83-4816-B37C-1BF8-0BAF163B3A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52" b="97593" l="17500" r="33646">
                        <a14:foregroundMark x1="22292" y1="51296" x2="31354" y2="54074"/>
                        <a14:foregroundMark x1="31354" y1="54074" x2="29219" y2="51204"/>
                        <a14:foregroundMark x1="21667" y1="46852" x2="19583" y2="48148"/>
                        <a14:foregroundMark x1="18021" y1="55370" x2="18958" y2="48796"/>
                        <a14:foregroundMark x1="30833" y1="52593" x2="33281" y2="53704"/>
                        <a14:foregroundMark x1="25573" y1="96574" x2="25052" y2="90741"/>
                        <a14:foregroundMark x1="29323" y1="96852" x2="27969" y2="95741"/>
                        <a14:foregroundMark x1="22500" y1="97315" x2="22500" y2="97315"/>
                        <a14:foregroundMark x1="28750" y1="97593" x2="28750" y2="97593"/>
                      </a14:backgroundRemoval>
                    </a14:imgEffect>
                  </a14:imgLayer>
                </a14:imgProps>
              </a:ext>
            </a:extLst>
          </a:blip>
          <a:srcRect l="15540" t="43948" r="64330"/>
          <a:stretch/>
        </p:blipFill>
        <p:spPr>
          <a:xfrm>
            <a:off x="6470169" y="4034886"/>
            <a:ext cx="689560" cy="10420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CE3A96-589E-0A44-E7F8-C8BDDDE56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82" b="96394" l="9719" r="95550">
                        <a14:foregroundMark x1="87354" y1="15395" x2="54333" y2="8391"/>
                        <a14:foregroundMark x1="54333" y1="8391" x2="42389" y2="7767"/>
                        <a14:foregroundMark x1="42389" y1="7767" x2="21311" y2="20111"/>
                        <a14:foregroundMark x1="54801" y1="2635" x2="42857" y2="3953"/>
                        <a14:foregroundMark x1="42857" y1="3953" x2="41686" y2="4785"/>
                        <a14:foregroundMark x1="56089" y1="2982" x2="64871" y2="4924"/>
                        <a14:foregroundMark x1="82201" y1="12899" x2="66042" y2="22816"/>
                        <a14:foregroundMark x1="64286" y1="96463" x2="62178" y2="81207"/>
                        <a14:foregroundMark x1="62178" y1="81207" x2="62412" y2="81137"/>
                        <a14:foregroundMark x1="43208" y1="95076" x2="40515" y2="80444"/>
                        <a14:foregroundMark x1="27166" y1="73093" x2="27166" y2="73093"/>
                        <a14:foregroundMark x1="31382" y1="63870" x2="36534" y2="60264"/>
                        <a14:foregroundMark x1="43208" y1="45492" x2="38407" y2="34119"/>
                        <a14:foregroundMark x1="27752" y1="37171" x2="37822" y2="26006"/>
                        <a14:foregroundMark x1="95550" y1="12899" x2="95550" y2="12899"/>
                        <a14:foregroundMark x1="66628" y1="50000" x2="64871" y2="32871"/>
                        <a14:foregroundMark x1="70960" y1="63662" x2="72717" y2="60264"/>
                        <a14:foregroundMark x1="75990" y1="69243" x2="74239" y2="69487"/>
                        <a14:backgroundMark x1="74239" y1="70527" x2="78220" y2="69487"/>
                        <a14:backgroundMark x1="76464" y1="69487" x2="76464" y2="69487"/>
                        <a14:backgroundMark x1="76464" y1="69487" x2="76464" y2="69487"/>
                        <a14:backgroundMark x1="75761" y1="69487" x2="78806" y2="69071"/>
                        <a14:backgroundMark x1="77986" y1="31553" x2="89110" y2="41123"/>
                        <a14:backgroundMark x1="89110" y1="41123" x2="95199" y2="43828"/>
                        <a14:backgroundMark x1="72014" y1="49931" x2="72014" y2="49931"/>
                        <a14:backgroundMark x1="81967" y1="58946" x2="85363" y2="55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40277" y="4656929"/>
            <a:ext cx="910139" cy="148281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7CD076-4000-DAE4-A677-54A0301170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779" b="95958" l="12500" r="81122">
                        <a14:foregroundMark x1="77806" y1="57293" x2="64796" y2="66432"/>
                        <a14:foregroundMark x1="64796" y1="66432" x2="62245" y2="66960"/>
                        <a14:foregroundMark x1="76531" y1="90158" x2="62245" y2="85237"/>
                        <a14:foregroundMark x1="62245" y1="85237" x2="60204" y2="85062"/>
                        <a14:foregroundMark x1="58929" y1="95958" x2="60204" y2="78383"/>
                        <a14:foregroundMark x1="15051" y1="88049" x2="27551" y2="82601"/>
                        <a14:foregroundMark x1="27551" y1="82601" x2="27041" y2="82425"/>
                        <a14:foregroundMark x1="14796" y1="72935" x2="19388" y2="72935"/>
                        <a14:foregroundMark x1="13265" y1="71705" x2="17347" y2="71353"/>
                        <a14:foregroundMark x1="27806" y1="54482" x2="35204" y2="60457"/>
                        <a14:foregroundMark x1="50510" y1="53954" x2="47959" y2="54130"/>
                        <a14:foregroundMark x1="81122" y1="63093" x2="81122" y2="63093"/>
                        <a14:foregroundMark x1="36480" y1="54657" x2="36480" y2="54657"/>
                      </a14:backgroundRemoval>
                    </a14:imgEffect>
                  </a14:imgLayer>
                </a14:imgProps>
              </a:ext>
            </a:extLst>
          </a:blip>
          <a:srcRect l="10312" t="52745" r="17317" b="2269"/>
          <a:stretch/>
        </p:blipFill>
        <p:spPr>
          <a:xfrm>
            <a:off x="4492402" y="4329186"/>
            <a:ext cx="879010" cy="7652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3ADA4FF-1B0D-610A-7FF2-02E11748F9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517" y="2693027"/>
            <a:ext cx="2259260" cy="20021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C98650-B2E6-5BF6-4613-1F1132E98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159729" y="4171453"/>
            <a:ext cx="1315437" cy="6309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8AECCF-D71B-DF88-7AE6-27D2012B9B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5336" y="2624439"/>
            <a:ext cx="4359064" cy="3862971"/>
          </a:xfrm>
          <a:prstGeom prst="rect">
            <a:avLst/>
          </a:prstGeom>
        </p:spPr>
      </p:pic>
      <p:pic>
        <p:nvPicPr>
          <p:cNvPr id="8" name="Grafik 7" descr="Ein Bild, das Clipart, Animierter Cartoon, Cartoon, Spielzeug enthält.&#10;&#10;Automatisch generierte Beschreibung">
            <a:extLst>
              <a:ext uri="{FF2B5EF4-FFF2-40B4-BE49-F238E27FC236}">
                <a16:creationId xmlns:a16="http://schemas.microsoft.com/office/drawing/2014/main" id="{81B88EE4-3AF5-54EB-87A8-B88926CEAB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81" b="94929" l="5689" r="94162">
                        <a14:foregroundMark x1="22455" y1="59746" x2="27844" y2="54834"/>
                        <a14:foregroundMark x1="43263" y1="43265" x2="55838" y2="43661"/>
                        <a14:foregroundMark x1="64671" y1="42552" x2="60030" y2="45325"/>
                        <a14:foregroundMark x1="83982" y1="56260" x2="82635" y2="52615"/>
                        <a14:foregroundMark x1="76198" y1="79794" x2="79790" y2="78209"/>
                        <a14:foregroundMark x1="26796" y1="21315" x2="47156" y2="24802"/>
                        <a14:foregroundMark x1="58234" y1="2298" x2="42665" y2="6815"/>
                        <a14:foregroundMark x1="42665" y1="6815" x2="30988" y2="15293"/>
                        <a14:foregroundMark x1="94311" y1="8716" x2="76048" y2="17116"/>
                        <a14:foregroundMark x1="72305" y1="3249" x2="59281" y2="1981"/>
                        <a14:foregroundMark x1="59281" y1="1981" x2="55240" y2="2536"/>
                        <a14:foregroundMark x1="5838" y1="18859" x2="10180" y2="22504"/>
                        <a14:foregroundMark x1="82934" y1="94929" x2="63024" y2="93819"/>
                        <a14:foregroundMark x1="40120" y1="93423" x2="18263" y2="94612"/>
                        <a14:foregroundMark x1="82934" y1="92948" x2="67515" y2="89937"/>
                        <a14:foregroundMark x1="37725" y1="90095" x2="34431" y2="91521"/>
                        <a14:foregroundMark x1="81737" y1="78447" x2="81737" y2="78447"/>
                        <a14:foregroundMark x1="25299" y1="78447" x2="31437" y2="78605"/>
                        <a14:foregroundMark x1="23054" y1="78209" x2="23054" y2="78209"/>
                        <a14:foregroundMark x1="83234" y1="78209" x2="83234" y2="78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3493">
            <a:off x="2621795" y="4133952"/>
            <a:ext cx="462979" cy="8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8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C1ABAD-A85B-40FC-9ED4-29BD1D3D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08" y="2414304"/>
            <a:ext cx="7218780" cy="405053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083770"/>
          </a:xfrm>
          <a:solidFill>
            <a:srgbClr val="ED6B47">
              <a:alpha val="30000"/>
            </a:srgbClr>
          </a:solidFill>
        </p:spPr>
        <p:txBody>
          <a:bodyPr anchor="ctr" anchorCtr="0"/>
          <a:lstStyle/>
          <a:p>
            <a:pPr algn="l"/>
            <a:r>
              <a:rPr lang="de-CH" sz="1800"/>
              <a:t>Nun schwimmen 7 Haifische im Meer. </a:t>
            </a:r>
          </a:p>
          <a:p>
            <a:pPr algn="l"/>
            <a:r>
              <a:rPr lang="de-CH" sz="1800"/>
              <a:t>Auch die Grössenverhältnisse stimmen.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e-CH"/>
              <a:t>Lösung zu 1.5 Objekt kopieren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5A8A83-4816-B37C-1BF8-0BAF163B3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52" b="97593" l="17500" r="33646">
                        <a14:foregroundMark x1="22292" y1="51296" x2="31354" y2="54074"/>
                        <a14:foregroundMark x1="31354" y1="54074" x2="29219" y2="51204"/>
                        <a14:foregroundMark x1="21667" y1="46852" x2="19583" y2="48148"/>
                        <a14:foregroundMark x1="18021" y1="55370" x2="18958" y2="48796"/>
                        <a14:foregroundMark x1="30833" y1="52593" x2="33281" y2="53704"/>
                        <a14:foregroundMark x1="25573" y1="96574" x2="25052" y2="90741"/>
                        <a14:foregroundMark x1="29323" y1="96852" x2="27969" y2="95741"/>
                        <a14:foregroundMark x1="22500" y1="97315" x2="22500" y2="97315"/>
                        <a14:foregroundMark x1="28750" y1="97593" x2="28750" y2="97593"/>
                      </a14:backgroundRemoval>
                    </a14:imgEffect>
                  </a14:imgLayer>
                </a14:imgProps>
              </a:ext>
            </a:extLst>
          </a:blip>
          <a:srcRect l="15540" t="43948" r="64330"/>
          <a:stretch/>
        </p:blipFill>
        <p:spPr>
          <a:xfrm>
            <a:off x="6470169" y="4034886"/>
            <a:ext cx="689560" cy="10420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CE3A96-589E-0A44-E7F8-C8BDDDE56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2" b="96394" l="9719" r="95550">
                        <a14:foregroundMark x1="87354" y1="15395" x2="54333" y2="8391"/>
                        <a14:foregroundMark x1="54333" y1="8391" x2="42389" y2="7767"/>
                        <a14:foregroundMark x1="42389" y1="7767" x2="21311" y2="20111"/>
                        <a14:foregroundMark x1="54801" y1="2635" x2="42857" y2="3953"/>
                        <a14:foregroundMark x1="42857" y1="3953" x2="41686" y2="4785"/>
                        <a14:foregroundMark x1="56089" y1="2982" x2="64871" y2="4924"/>
                        <a14:foregroundMark x1="82201" y1="12899" x2="66042" y2="22816"/>
                        <a14:foregroundMark x1="64286" y1="96463" x2="62178" y2="81207"/>
                        <a14:foregroundMark x1="62178" y1="81207" x2="62412" y2="81137"/>
                        <a14:foregroundMark x1="43208" y1="95076" x2="40515" y2="80444"/>
                        <a14:foregroundMark x1="27166" y1="73093" x2="27166" y2="73093"/>
                        <a14:foregroundMark x1="31382" y1="63870" x2="36534" y2="60264"/>
                        <a14:foregroundMark x1="43208" y1="45492" x2="38407" y2="34119"/>
                        <a14:foregroundMark x1="27752" y1="37171" x2="37822" y2="26006"/>
                        <a14:foregroundMark x1="95550" y1="12899" x2="95550" y2="12899"/>
                        <a14:foregroundMark x1="66628" y1="50000" x2="64871" y2="32871"/>
                        <a14:foregroundMark x1="70960" y1="63662" x2="72717" y2="60264"/>
                        <a14:foregroundMark x1="75990" y1="69243" x2="74239" y2="69487"/>
                        <a14:backgroundMark x1="74239" y1="70527" x2="78220" y2="69487"/>
                        <a14:backgroundMark x1="76464" y1="69487" x2="76464" y2="69487"/>
                        <a14:backgroundMark x1="76464" y1="69487" x2="76464" y2="69487"/>
                        <a14:backgroundMark x1="75761" y1="69487" x2="78806" y2="69071"/>
                        <a14:backgroundMark x1="77986" y1="31553" x2="89110" y2="41123"/>
                        <a14:backgroundMark x1="89110" y1="41123" x2="95199" y2="43828"/>
                        <a14:backgroundMark x1="72014" y1="49931" x2="72014" y2="49931"/>
                        <a14:backgroundMark x1="81967" y1="58946" x2="85363" y2="55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40277" y="4656929"/>
            <a:ext cx="910139" cy="148281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7CD076-4000-DAE4-A677-54A0301170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779" b="95958" l="12500" r="81122">
                        <a14:foregroundMark x1="77806" y1="57293" x2="64796" y2="66432"/>
                        <a14:foregroundMark x1="64796" y1="66432" x2="62245" y2="66960"/>
                        <a14:foregroundMark x1="76531" y1="90158" x2="62245" y2="85237"/>
                        <a14:foregroundMark x1="62245" y1="85237" x2="60204" y2="85062"/>
                        <a14:foregroundMark x1="58929" y1="95958" x2="60204" y2="78383"/>
                        <a14:foregroundMark x1="15051" y1="88049" x2="27551" y2="82601"/>
                        <a14:foregroundMark x1="27551" y1="82601" x2="27041" y2="82425"/>
                        <a14:foregroundMark x1="14796" y1="72935" x2="19388" y2="72935"/>
                        <a14:foregroundMark x1="13265" y1="71705" x2="17347" y2="71353"/>
                        <a14:foregroundMark x1="27806" y1="54482" x2="35204" y2="60457"/>
                        <a14:foregroundMark x1="50510" y1="53954" x2="47959" y2="54130"/>
                        <a14:foregroundMark x1="81122" y1="63093" x2="81122" y2="63093"/>
                        <a14:foregroundMark x1="36480" y1="54657" x2="36480" y2="54657"/>
                      </a14:backgroundRemoval>
                    </a14:imgEffect>
                  </a14:imgLayer>
                </a14:imgProps>
              </a:ext>
            </a:extLst>
          </a:blip>
          <a:srcRect l="10312" t="52745" r="17317" b="2269"/>
          <a:stretch/>
        </p:blipFill>
        <p:spPr>
          <a:xfrm>
            <a:off x="4492402" y="4329186"/>
            <a:ext cx="879010" cy="7652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3ADA4FF-1B0D-610A-7FF2-02E11748F9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517" y="2693027"/>
            <a:ext cx="2259260" cy="2002140"/>
          </a:xfrm>
          <a:prstGeom prst="rect">
            <a:avLst/>
          </a:prstGeom>
        </p:spPr>
      </p:pic>
      <p:pic>
        <p:nvPicPr>
          <p:cNvPr id="8" name="Grafik 7" descr="Ein Bild, das Clipart, Animierter Cartoon, Cartoon, Spielzeug enthält.&#10;&#10;Automatisch generierte Beschreibung">
            <a:extLst>
              <a:ext uri="{FF2B5EF4-FFF2-40B4-BE49-F238E27FC236}">
                <a16:creationId xmlns:a16="http://schemas.microsoft.com/office/drawing/2014/main" id="{81B88EE4-3AF5-54EB-87A8-B88926CEAB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81" b="94929" l="5689" r="94162">
                        <a14:foregroundMark x1="22455" y1="59746" x2="27844" y2="54834"/>
                        <a14:foregroundMark x1="43263" y1="43265" x2="55838" y2="43661"/>
                        <a14:foregroundMark x1="64671" y1="42552" x2="60030" y2="45325"/>
                        <a14:foregroundMark x1="83982" y1="56260" x2="82635" y2="52615"/>
                        <a14:foregroundMark x1="76198" y1="79794" x2="79790" y2="78209"/>
                        <a14:foregroundMark x1="26796" y1="21315" x2="47156" y2="24802"/>
                        <a14:foregroundMark x1="58234" y1="2298" x2="42665" y2="6815"/>
                        <a14:foregroundMark x1="42665" y1="6815" x2="30988" y2="15293"/>
                        <a14:foregroundMark x1="94311" y1="8716" x2="76048" y2="17116"/>
                        <a14:foregroundMark x1="72305" y1="3249" x2="59281" y2="1981"/>
                        <a14:foregroundMark x1="59281" y1="1981" x2="55240" y2="2536"/>
                        <a14:foregroundMark x1="5838" y1="18859" x2="10180" y2="22504"/>
                        <a14:foregroundMark x1="82934" y1="94929" x2="63024" y2="93819"/>
                        <a14:foregroundMark x1="40120" y1="93423" x2="18263" y2="94612"/>
                        <a14:foregroundMark x1="82934" y1="92948" x2="67515" y2="89937"/>
                        <a14:foregroundMark x1="37725" y1="90095" x2="34431" y2="91521"/>
                        <a14:foregroundMark x1="81737" y1="78447" x2="81737" y2="78447"/>
                        <a14:foregroundMark x1="25299" y1="78447" x2="31437" y2="78605"/>
                        <a14:foregroundMark x1="23054" y1="78209" x2="23054" y2="78209"/>
                        <a14:foregroundMark x1="83234" y1="78209" x2="83234" y2="78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3493">
            <a:off x="2621795" y="4133952"/>
            <a:ext cx="462979" cy="84394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0723DDB-C122-4CEC-27F6-59F91BFF94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1126073" y="4812162"/>
            <a:ext cx="1688536" cy="80993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BF032BE-FE00-24B4-E6E2-BC89540207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12097" y="4576732"/>
            <a:ext cx="729959" cy="3501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F9A14C6-F0D0-B77E-B87E-1FD50EF423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1365357" y="5244614"/>
            <a:ext cx="2347702" cy="112611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4D7A3B0-54BE-33AB-5C03-7845DAF182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3243682" y="5217621"/>
            <a:ext cx="2343350" cy="112402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916E2EA-4A9E-F518-5BDA-53A902EFF5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2005215" y="5625067"/>
            <a:ext cx="2800119" cy="134312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7B367FA-0B88-BE90-5BF8-8E70462FE5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78816" y="4774853"/>
            <a:ext cx="1315437" cy="6309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8AECCF-D71B-DF88-7AE6-27D2012B9B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5336" y="2624439"/>
            <a:ext cx="4359064" cy="386297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9D5DCEE-E74C-F522-7C15-3B141B7516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08956" y="5857793"/>
            <a:ext cx="2180729" cy="1046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592E0-D462-58E3-AADD-21053ACD01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771" y="238991"/>
            <a:ext cx="476450" cy="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4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48048-BA57-C721-8A3F-5EC4A31D3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600" y="2285061"/>
            <a:ext cx="11276800" cy="2287879"/>
          </a:xfrm>
        </p:spPr>
        <p:txBody>
          <a:bodyPr anchor="ctr"/>
          <a:lstStyle/>
          <a:p>
            <a:r>
              <a:rPr lang="de-CH" sz="7200"/>
              <a:t>Jetzt geht’s  zur Übung 1.6</a:t>
            </a:r>
            <a:br>
              <a:rPr lang="de-CH" sz="7200"/>
            </a:br>
            <a:r>
              <a:rPr lang="de-CH" sz="7200">
                <a:ea typeface="Calibri"/>
                <a:cs typeface="Calibri"/>
              </a:rPr>
              <a:t>"Ebenen"</a:t>
            </a:r>
            <a:endParaRPr lang="de-CH" sz="72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503174-B07D-996B-7AEB-9970FE071E60}"/>
              </a:ext>
            </a:extLst>
          </p:cNvPr>
          <p:cNvSpPr txBox="1"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0320129-54A7-5330-A5C7-5491CC144F8D}"/>
              </a:ext>
            </a:extLst>
          </p:cNvPr>
          <p:cNvGrpSpPr>
            <a:grpSpLocks noChangeAspect="1"/>
          </p:cNvGrpSpPr>
          <p:nvPr/>
        </p:nvGrpSpPr>
        <p:grpSpPr>
          <a:xfrm>
            <a:off x="8441153" y="6272835"/>
            <a:ext cx="3600000" cy="446430"/>
            <a:chOff x="290139" y="9091689"/>
            <a:chExt cx="6329080" cy="7848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4A79FB9-E1A1-5864-ADC7-B49FE89625E4}"/>
                </a:ext>
              </a:extLst>
            </p:cNvPr>
            <p:cNvSpPr/>
            <p:nvPr/>
          </p:nvSpPr>
          <p:spPr>
            <a:xfrm>
              <a:off x="290139" y="9091689"/>
              <a:ext cx="6329080" cy="7848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6F05628-6C05-3C5C-59A1-492FD7BF4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7" y="9174301"/>
              <a:ext cx="1805584" cy="63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BB6EED1C-E137-DA85-8213-BC406C27E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2365" y="9151998"/>
              <a:ext cx="2385496" cy="70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47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C1ABAD-A85B-40FC-9ED4-29BD1D3D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476" y="2749584"/>
            <a:ext cx="7218780" cy="405053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655762"/>
          </a:xfrm>
          <a:solidFill>
            <a:srgbClr val="ED6B47">
              <a:alpha val="30000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CH" sz="1800"/>
              <a:t>Huch, da stimmt etwas mit den Ebenen nicht!</a:t>
            </a:r>
          </a:p>
          <a:p>
            <a:pPr marL="285750" indent="-285750" algn="l">
              <a:buFont typeface="Wingdings" panose="05000000000000000000" pitchFamily="2" charset="2"/>
              <a:buChar char="è"/>
            </a:pPr>
            <a:r>
              <a:rPr lang="de-CH" sz="1800"/>
              <a:t>Am besten arbeitest du von hinten nach vorne. </a:t>
            </a:r>
          </a:p>
          <a:p>
            <a:pPr marL="817245" indent="-285750" algn="l">
              <a:buFont typeface="Arial" panose="020B0604020202020204" pitchFamily="34" charset="0"/>
              <a:buChar char="•"/>
            </a:pPr>
            <a:r>
              <a:rPr lang="de-CH" sz="1800"/>
              <a:t>Wenn du einen Fehler entdeckt hast, klicke das vordere Objekt mit der rechten Maustaste an und  wähle «in den Vordergrund»</a:t>
            </a:r>
            <a:endParaRPr lang="de-CH" sz="1800">
              <a:ea typeface="Calibri" panose="020F0502020204030204"/>
              <a:cs typeface="Calibri" panose="020F0502020204030204"/>
            </a:endParaRPr>
          </a:p>
          <a:p>
            <a:pPr marL="817245" indent="-285750" algn="l">
              <a:buFont typeface="Arial" panose="020B0604020202020204" pitchFamily="34" charset="0"/>
              <a:buChar char="•"/>
            </a:pPr>
            <a:r>
              <a:rPr lang="de-CH" sz="1800"/>
              <a:t>Kontrolliere, ob jetzt alles stimmt ansonsten gehst du nochmals wie oben beschrieben vor. </a:t>
            </a:r>
            <a:endParaRPr lang="de-CH" sz="1800">
              <a:ea typeface="Calibri"/>
              <a:cs typeface="Calibri"/>
            </a:endParaRPr>
          </a:p>
          <a:p>
            <a:pPr algn="l"/>
            <a:endParaRPr lang="de-CH" sz="1800"/>
          </a:p>
          <a:p>
            <a:pPr algn="l"/>
            <a:endParaRPr lang="de-CH" sz="180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e-CH"/>
              <a:t>Übung zu 1.6 Ebenen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153F9E-5163-E478-95D6-6841E1CF8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1534333" y="4671996"/>
            <a:ext cx="1644140" cy="7886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5A8A83-4816-B37C-1BF8-0BAF163B3A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52" b="97593" l="17500" r="33646">
                        <a14:foregroundMark x1="22292" y1="51296" x2="31354" y2="54074"/>
                        <a14:foregroundMark x1="31354" y1="54074" x2="29219" y2="51204"/>
                        <a14:foregroundMark x1="21667" y1="46852" x2="19583" y2="48148"/>
                        <a14:foregroundMark x1="18021" y1="55370" x2="18958" y2="48796"/>
                        <a14:foregroundMark x1="30833" y1="52593" x2="33281" y2="53704"/>
                        <a14:foregroundMark x1="25573" y1="96574" x2="25052" y2="90741"/>
                        <a14:foregroundMark x1="29323" y1="96852" x2="27969" y2="95741"/>
                        <a14:foregroundMark x1="22500" y1="97315" x2="22500" y2="97315"/>
                        <a14:foregroundMark x1="28750" y1="97593" x2="28750" y2="97593"/>
                      </a14:backgroundRemoval>
                    </a14:imgEffect>
                  </a14:imgLayer>
                </a14:imgProps>
              </a:ext>
            </a:extLst>
          </a:blip>
          <a:srcRect l="15540" t="43948" r="64330"/>
          <a:stretch/>
        </p:blipFill>
        <p:spPr>
          <a:xfrm>
            <a:off x="7141183" y="4554951"/>
            <a:ext cx="810074" cy="12242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CE3A96-589E-0A44-E7F8-C8BDDDE56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82" b="96394" l="9719" r="95550">
                        <a14:foregroundMark x1="87354" y1="15395" x2="54333" y2="8391"/>
                        <a14:foregroundMark x1="54333" y1="8391" x2="42389" y2="7767"/>
                        <a14:foregroundMark x1="42389" y1="7767" x2="21311" y2="20111"/>
                        <a14:foregroundMark x1="54801" y1="2635" x2="42857" y2="3953"/>
                        <a14:foregroundMark x1="42857" y1="3953" x2="41686" y2="4785"/>
                        <a14:foregroundMark x1="56089" y1="2982" x2="64871" y2="4924"/>
                        <a14:foregroundMark x1="82201" y1="12899" x2="66042" y2="22816"/>
                        <a14:foregroundMark x1="64286" y1="96463" x2="62178" y2="81207"/>
                        <a14:foregroundMark x1="62178" y1="81207" x2="62412" y2="81137"/>
                        <a14:foregroundMark x1="43208" y1="95076" x2="40515" y2="80444"/>
                        <a14:foregroundMark x1="27166" y1="73093" x2="27166" y2="73093"/>
                        <a14:foregroundMark x1="31382" y1="63870" x2="36534" y2="60264"/>
                        <a14:foregroundMark x1="43208" y1="45492" x2="38407" y2="34119"/>
                        <a14:foregroundMark x1="27752" y1="37171" x2="37822" y2="26006"/>
                        <a14:foregroundMark x1="95550" y1="12899" x2="95550" y2="12899"/>
                        <a14:foregroundMark x1="66628" y1="50000" x2="64871" y2="32871"/>
                        <a14:foregroundMark x1="70960" y1="63662" x2="72717" y2="60264"/>
                        <a14:foregroundMark x1="75990" y1="69243" x2="74239" y2="69487"/>
                        <a14:backgroundMark x1="74239" y1="70527" x2="78220" y2="69487"/>
                        <a14:backgroundMark x1="76464" y1="69487" x2="76464" y2="69487"/>
                        <a14:backgroundMark x1="76464" y1="69487" x2="76464" y2="69487"/>
                        <a14:backgroundMark x1="75761" y1="69487" x2="78806" y2="69071"/>
                        <a14:backgroundMark x1="77986" y1="31553" x2="89110" y2="41123"/>
                        <a14:backgroundMark x1="89110" y1="41123" x2="95199" y2="43828"/>
                        <a14:backgroundMark x1="72014" y1="49931" x2="72014" y2="49931"/>
                        <a14:backgroundMark x1="81967" y1="58946" x2="85363" y2="55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944556" y="4762555"/>
            <a:ext cx="1082847" cy="1764188"/>
          </a:xfrm>
          <a:prstGeom prst="rect">
            <a:avLst/>
          </a:prstGeom>
        </p:spPr>
      </p:pic>
      <p:pic>
        <p:nvPicPr>
          <p:cNvPr id="8" name="Grafik 7" descr="Ein Bild, das Clipart, Animierter Cartoon, Cartoon, Spielzeug enthält.&#10;&#10;Automatisch generierte Beschreibung">
            <a:extLst>
              <a:ext uri="{FF2B5EF4-FFF2-40B4-BE49-F238E27FC236}">
                <a16:creationId xmlns:a16="http://schemas.microsoft.com/office/drawing/2014/main" id="{81B88EE4-3AF5-54EB-87A8-B88926CEAB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81" b="94929" l="5689" r="94162">
                        <a14:foregroundMark x1="22455" y1="59746" x2="27844" y2="54834"/>
                        <a14:foregroundMark x1="43263" y1="43265" x2="55838" y2="43661"/>
                        <a14:foregroundMark x1="64671" y1="42552" x2="60030" y2="45325"/>
                        <a14:foregroundMark x1="83982" y1="56260" x2="82635" y2="52615"/>
                        <a14:foregroundMark x1="76198" y1="79794" x2="79790" y2="78209"/>
                        <a14:foregroundMark x1="26796" y1="21315" x2="47156" y2="24802"/>
                        <a14:foregroundMark x1="58234" y1="2298" x2="42665" y2="6815"/>
                        <a14:foregroundMark x1="42665" y1="6815" x2="30988" y2="15293"/>
                        <a14:foregroundMark x1="94311" y1="8716" x2="76048" y2="17116"/>
                        <a14:foregroundMark x1="72305" y1="3249" x2="59281" y2="1981"/>
                        <a14:foregroundMark x1="59281" y1="1981" x2="55240" y2="2536"/>
                        <a14:foregroundMark x1="5838" y1="18859" x2="10180" y2="22504"/>
                        <a14:foregroundMark x1="82934" y1="94929" x2="63024" y2="93819"/>
                        <a14:foregroundMark x1="40120" y1="93423" x2="18263" y2="94612"/>
                        <a14:foregroundMark x1="82934" y1="92948" x2="67515" y2="89937"/>
                        <a14:foregroundMark x1="37725" y1="90095" x2="34431" y2="91521"/>
                        <a14:foregroundMark x1="81737" y1="78447" x2="81737" y2="78447"/>
                        <a14:foregroundMark x1="25299" y1="78447" x2="31437" y2="78605"/>
                        <a14:foregroundMark x1="23054" y1="78209" x2="23054" y2="78209"/>
                        <a14:foregroundMark x1="83234" y1="78209" x2="83234" y2="78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3493">
            <a:off x="3314542" y="4479681"/>
            <a:ext cx="462979" cy="8439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7CD076-4000-DAE4-A677-54A0301170F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779" b="95958" l="12500" r="81122">
                        <a14:foregroundMark x1="77806" y1="57293" x2="64796" y2="66432"/>
                        <a14:foregroundMark x1="64796" y1="66432" x2="62245" y2="66960"/>
                        <a14:foregroundMark x1="76531" y1="90158" x2="62245" y2="85237"/>
                        <a14:foregroundMark x1="62245" y1="85237" x2="60204" y2="85062"/>
                        <a14:foregroundMark x1="58929" y1="95958" x2="60204" y2="78383"/>
                        <a14:foregroundMark x1="15051" y1="88049" x2="27551" y2="82601"/>
                        <a14:foregroundMark x1="27551" y1="82601" x2="27041" y2="82425"/>
                        <a14:foregroundMark x1="14796" y1="72935" x2="19388" y2="72935"/>
                        <a14:foregroundMark x1="13265" y1="71705" x2="17347" y2="71353"/>
                        <a14:foregroundMark x1="27806" y1="54482" x2="35204" y2="60457"/>
                        <a14:foregroundMark x1="50510" y1="53954" x2="47959" y2="54130"/>
                        <a14:foregroundMark x1="81122" y1="63093" x2="81122" y2="63093"/>
                        <a14:foregroundMark x1="36480" y1="54657" x2="36480" y2="54657"/>
                      </a14:backgroundRemoval>
                    </a14:imgEffect>
                  </a14:imgLayer>
                </a14:imgProps>
              </a:ext>
            </a:extLst>
          </a:blip>
          <a:srcRect l="10312" t="52745" r="17317" b="2269"/>
          <a:stretch/>
        </p:blipFill>
        <p:spPr>
          <a:xfrm>
            <a:off x="5559436" y="4852634"/>
            <a:ext cx="879010" cy="7652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3ADA4FF-1B0D-610A-7FF2-02E11748F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3285" y="3028307"/>
            <a:ext cx="2259260" cy="20021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C98650-B2E6-5BF6-4613-1F1132E98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63529" y="4662030"/>
            <a:ext cx="729959" cy="35013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1F23791-0563-F30B-7214-189040328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2339573" y="5698764"/>
            <a:ext cx="2800119" cy="13431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D848A9F-0930-3633-CD9A-CEAE207B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1531714" y="5294736"/>
            <a:ext cx="2347702" cy="112611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F09AA31-47F2-7762-8C74-094E119D8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08956" y="5857793"/>
            <a:ext cx="2180729" cy="104602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A6260C5-D6B2-9035-A1F4-8A2DB87BE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3304709" y="5451446"/>
            <a:ext cx="2897037" cy="13896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8AECCF-D71B-DF88-7AE6-27D2012B9B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8215" y="2730544"/>
            <a:ext cx="4359064" cy="386297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517389C-244E-C13A-EA6B-BDECBCABC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78816" y="4774853"/>
            <a:ext cx="1315437" cy="6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2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C1ABAD-A85B-40FC-9ED4-29BD1D3D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476" y="2749584"/>
            <a:ext cx="7218780" cy="405053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655762"/>
          </a:xfrm>
          <a:solidFill>
            <a:srgbClr val="ED6B47">
              <a:alpha val="30000"/>
            </a:srgbClr>
          </a:solidFill>
        </p:spPr>
        <p:txBody>
          <a:bodyPr anchor="ctr" anchorCtr="0"/>
          <a:lstStyle/>
          <a:p>
            <a:pPr algn="l"/>
            <a:r>
              <a:rPr lang="de-CH" sz="1800"/>
              <a:t>Nun stimmen die Ebenen der Figuren.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e-CH"/>
              <a:t>Lösung zu 1.6 Ebenen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7CD076-4000-DAE4-A677-54A0301170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79" b="95958" l="12500" r="81122">
                        <a14:foregroundMark x1="77806" y1="57293" x2="64796" y2="66432"/>
                        <a14:foregroundMark x1="64796" y1="66432" x2="62245" y2="66960"/>
                        <a14:foregroundMark x1="76531" y1="90158" x2="62245" y2="85237"/>
                        <a14:foregroundMark x1="62245" y1="85237" x2="60204" y2="85062"/>
                        <a14:foregroundMark x1="58929" y1="95958" x2="60204" y2="78383"/>
                        <a14:foregroundMark x1="15051" y1="88049" x2="27551" y2="82601"/>
                        <a14:foregroundMark x1="27551" y1="82601" x2="27041" y2="82425"/>
                        <a14:foregroundMark x1="14796" y1="72935" x2="19388" y2="72935"/>
                        <a14:foregroundMark x1="13265" y1="71705" x2="17347" y2="71353"/>
                        <a14:foregroundMark x1="27806" y1="54482" x2="35204" y2="60457"/>
                        <a14:foregroundMark x1="50510" y1="53954" x2="47959" y2="54130"/>
                        <a14:foregroundMark x1="81122" y1="63093" x2="81122" y2="63093"/>
                        <a14:foregroundMark x1="36480" y1="54657" x2="36480" y2="54657"/>
                      </a14:backgroundRemoval>
                    </a14:imgEffect>
                  </a14:imgLayer>
                </a14:imgProps>
              </a:ext>
            </a:extLst>
          </a:blip>
          <a:srcRect l="10312" t="52745" r="17317" b="2269"/>
          <a:stretch/>
        </p:blipFill>
        <p:spPr>
          <a:xfrm>
            <a:off x="5559436" y="4852634"/>
            <a:ext cx="879010" cy="7652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3ADA4FF-1B0D-610A-7FF2-02E11748F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3285" y="3028307"/>
            <a:ext cx="2259260" cy="20021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C98650-B2E6-5BF6-4613-1F1132E986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63529" y="4662030"/>
            <a:ext cx="729959" cy="35013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F09AA31-47F2-7762-8C74-094E119D8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08956" y="5857793"/>
            <a:ext cx="2180729" cy="104602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A6260C5-D6B2-9035-A1F4-8A2DB87BEF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3304709" y="5451446"/>
            <a:ext cx="2897037" cy="138961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517389C-244E-C13A-EA6B-BDECBCABC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78816" y="4774853"/>
            <a:ext cx="1315437" cy="63097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153F9E-5163-E478-95D6-6841E1CF8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1449406" y="4669817"/>
            <a:ext cx="1794756" cy="8608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D848A9F-0930-3633-CD9A-CEAE207B52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1531714" y="5294736"/>
            <a:ext cx="2347702" cy="112611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1F23791-0563-F30B-7214-189040328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49629">
            <a:off x="2339573" y="5698764"/>
            <a:ext cx="2800119" cy="13431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8AECCF-D71B-DF88-7AE6-27D2012B9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8215" y="2730544"/>
            <a:ext cx="4359064" cy="38629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CE3A96-589E-0A44-E7F8-C8BDDDE56C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82" b="96394" l="9719" r="95550">
                        <a14:foregroundMark x1="87354" y1="15395" x2="54333" y2="8391"/>
                        <a14:foregroundMark x1="54333" y1="8391" x2="42389" y2="7767"/>
                        <a14:foregroundMark x1="42389" y1="7767" x2="21311" y2="20111"/>
                        <a14:foregroundMark x1="54801" y1="2635" x2="42857" y2="3953"/>
                        <a14:foregroundMark x1="42857" y1="3953" x2="41686" y2="4785"/>
                        <a14:foregroundMark x1="56089" y1="2982" x2="64871" y2="4924"/>
                        <a14:foregroundMark x1="82201" y1="12899" x2="66042" y2="22816"/>
                        <a14:foregroundMark x1="64286" y1="96463" x2="62178" y2="81207"/>
                        <a14:foregroundMark x1="62178" y1="81207" x2="62412" y2="81137"/>
                        <a14:foregroundMark x1="43208" y1="95076" x2="40515" y2="80444"/>
                        <a14:foregroundMark x1="27166" y1="73093" x2="27166" y2="73093"/>
                        <a14:foregroundMark x1="31382" y1="63870" x2="36534" y2="60264"/>
                        <a14:foregroundMark x1="43208" y1="45492" x2="38407" y2="34119"/>
                        <a14:foregroundMark x1="27752" y1="37171" x2="37822" y2="26006"/>
                        <a14:foregroundMark x1="95550" y1="12899" x2="95550" y2="12899"/>
                        <a14:foregroundMark x1="66628" y1="50000" x2="64871" y2="32871"/>
                        <a14:foregroundMark x1="70960" y1="63662" x2="72717" y2="60264"/>
                        <a14:foregroundMark x1="75990" y1="69243" x2="74239" y2="69487"/>
                        <a14:backgroundMark x1="74239" y1="70527" x2="78220" y2="69487"/>
                        <a14:backgroundMark x1="76464" y1="69487" x2="76464" y2="69487"/>
                        <a14:backgroundMark x1="76464" y1="69487" x2="76464" y2="69487"/>
                        <a14:backgroundMark x1="75761" y1="69487" x2="78806" y2="69071"/>
                        <a14:backgroundMark x1="77986" y1="31553" x2="89110" y2="41123"/>
                        <a14:backgroundMark x1="89110" y1="41123" x2="95199" y2="43828"/>
                        <a14:backgroundMark x1="72014" y1="49931" x2="72014" y2="49931"/>
                        <a14:backgroundMark x1="81967" y1="58946" x2="85363" y2="55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944556" y="4762555"/>
            <a:ext cx="1082847" cy="1764188"/>
          </a:xfrm>
          <a:prstGeom prst="rect">
            <a:avLst/>
          </a:prstGeom>
        </p:spPr>
      </p:pic>
      <p:pic>
        <p:nvPicPr>
          <p:cNvPr id="8" name="Grafik 7" descr="Ein Bild, das Clipart, Animierter Cartoon, Cartoon, Spielzeug enthält.&#10;&#10;Automatisch generierte Beschreibung">
            <a:extLst>
              <a:ext uri="{FF2B5EF4-FFF2-40B4-BE49-F238E27FC236}">
                <a16:creationId xmlns:a16="http://schemas.microsoft.com/office/drawing/2014/main" id="{81B88EE4-3AF5-54EB-87A8-B88926CEAB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81" b="94929" l="5689" r="94162">
                        <a14:foregroundMark x1="22455" y1="59746" x2="27844" y2="54834"/>
                        <a14:foregroundMark x1="43263" y1="43265" x2="55838" y2="43661"/>
                        <a14:foregroundMark x1="64671" y1="42552" x2="60030" y2="45325"/>
                        <a14:foregroundMark x1="83982" y1="56260" x2="82635" y2="52615"/>
                        <a14:foregroundMark x1="76198" y1="79794" x2="79790" y2="78209"/>
                        <a14:foregroundMark x1="26796" y1="21315" x2="47156" y2="24802"/>
                        <a14:foregroundMark x1="58234" y1="2298" x2="42665" y2="6815"/>
                        <a14:foregroundMark x1="42665" y1="6815" x2="30988" y2="15293"/>
                        <a14:foregroundMark x1="94311" y1="8716" x2="76048" y2="17116"/>
                        <a14:foregroundMark x1="72305" y1="3249" x2="59281" y2="1981"/>
                        <a14:foregroundMark x1="59281" y1="1981" x2="55240" y2="2536"/>
                        <a14:foregroundMark x1="5838" y1="18859" x2="10180" y2="22504"/>
                        <a14:foregroundMark x1="82934" y1="94929" x2="63024" y2="93819"/>
                        <a14:foregroundMark x1="40120" y1="93423" x2="18263" y2="94612"/>
                        <a14:foregroundMark x1="82934" y1="92948" x2="67515" y2="89937"/>
                        <a14:foregroundMark x1="37725" y1="90095" x2="34431" y2="91521"/>
                        <a14:foregroundMark x1="81737" y1="78447" x2="81737" y2="78447"/>
                        <a14:foregroundMark x1="25299" y1="78447" x2="31437" y2="78605"/>
                        <a14:foregroundMark x1="23054" y1="78209" x2="23054" y2="78209"/>
                        <a14:foregroundMark x1="83234" y1="78209" x2="83234" y2="78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3493">
            <a:off x="3314542" y="4479681"/>
            <a:ext cx="462979" cy="8439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5A8A83-4816-B37C-1BF8-0BAF163B3A4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852" b="97593" l="17500" r="33646">
                        <a14:foregroundMark x1="22292" y1="51296" x2="31354" y2="54074"/>
                        <a14:foregroundMark x1="31354" y1="54074" x2="29219" y2="51204"/>
                        <a14:foregroundMark x1="21667" y1="46852" x2="19583" y2="48148"/>
                        <a14:foregroundMark x1="18021" y1="55370" x2="18958" y2="48796"/>
                        <a14:foregroundMark x1="30833" y1="52593" x2="33281" y2="53704"/>
                        <a14:foregroundMark x1="25573" y1="96574" x2="25052" y2="90741"/>
                        <a14:foregroundMark x1="29323" y1="96852" x2="27969" y2="95741"/>
                        <a14:foregroundMark x1="22500" y1="97315" x2="22500" y2="97315"/>
                        <a14:foregroundMark x1="28750" y1="97593" x2="28750" y2="97593"/>
                      </a14:backgroundRemoval>
                    </a14:imgEffect>
                  </a14:imgLayer>
                </a14:imgProps>
              </a:ext>
            </a:extLst>
          </a:blip>
          <a:srcRect l="15540" t="43948" r="64330"/>
          <a:stretch/>
        </p:blipFill>
        <p:spPr>
          <a:xfrm>
            <a:off x="7141183" y="4554951"/>
            <a:ext cx="810074" cy="12242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508EEF-EC26-52B3-47C8-0400961000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771" y="238991"/>
            <a:ext cx="476450" cy="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48048-BA57-C721-8A3F-5EC4A31D3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600" y="2285061"/>
            <a:ext cx="11276800" cy="2287879"/>
          </a:xfrm>
        </p:spPr>
        <p:txBody>
          <a:bodyPr anchor="ctr"/>
          <a:lstStyle/>
          <a:p>
            <a:r>
              <a:rPr lang="de-CH" sz="7200"/>
              <a:t>Jetzt geht’s  zur Übung 2.1</a:t>
            </a:r>
            <a:br>
              <a:rPr lang="de-CH" sz="7200">
                <a:ea typeface="Calibri"/>
                <a:cs typeface="Calibri"/>
              </a:rPr>
            </a:br>
            <a:r>
              <a:rPr lang="de-CH" sz="7200">
                <a:ea typeface="Calibri"/>
                <a:cs typeface="Calibri"/>
              </a:rPr>
              <a:t>"Freistellen"</a:t>
            </a:r>
            <a:endParaRPr lang="de-CH" sz="72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A93CB8-F485-E778-FEC8-25CB1E956633}"/>
              </a:ext>
            </a:extLst>
          </p:cNvPr>
          <p:cNvSpPr txBox="1"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E1EA537-3F59-1CEE-0176-1D3C480539B7}"/>
              </a:ext>
            </a:extLst>
          </p:cNvPr>
          <p:cNvGrpSpPr>
            <a:grpSpLocks noChangeAspect="1"/>
          </p:cNvGrpSpPr>
          <p:nvPr/>
        </p:nvGrpSpPr>
        <p:grpSpPr>
          <a:xfrm>
            <a:off x="8441153" y="6272835"/>
            <a:ext cx="3600000" cy="446430"/>
            <a:chOff x="290139" y="9091689"/>
            <a:chExt cx="6329080" cy="7848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E07C33F-2DF5-3CF3-10DE-E0B1DCC5EE17}"/>
                </a:ext>
              </a:extLst>
            </p:cNvPr>
            <p:cNvSpPr/>
            <p:nvPr/>
          </p:nvSpPr>
          <p:spPr>
            <a:xfrm>
              <a:off x="290139" y="9091689"/>
              <a:ext cx="6329080" cy="7848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7087A68C-9F25-E704-2F51-3F4299791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7" y="9174301"/>
              <a:ext cx="1805584" cy="63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0EF65F83-F4B2-46D7-11A2-C2E4122A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2365" y="9151998"/>
              <a:ext cx="2385496" cy="70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042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655762"/>
          </a:xfrm>
          <a:solidFill>
            <a:srgbClr val="ED6B47">
              <a:alpha val="30000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CH" sz="1800"/>
              <a:t>Diese Bilder passen nicht ganz rein. Kannst du den Hintergrund entfernen?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800"/>
              <a:t>Versuche auch die Grössen anzupassen und so zu spiegeln, dass sich die zwei Tiere anschauen. </a:t>
            </a:r>
            <a:br>
              <a:rPr lang="de-CH" sz="1800"/>
            </a:br>
            <a:endParaRPr lang="de-CH" sz="1800"/>
          </a:p>
          <a:p>
            <a:pPr algn="l"/>
            <a:r>
              <a:rPr lang="de-CH" sz="1800"/>
              <a:t>   Kannst du auch einen Büschel Gras freistellen und vor dem Bison platzieren?</a:t>
            </a:r>
            <a:br>
              <a:rPr lang="de-CH" sz="1800"/>
            </a:br>
            <a:r>
              <a:rPr lang="de-CH" sz="1800"/>
              <a:t>   -&gt; Tipp: Kopiere dafür das Hintergrundbild</a:t>
            </a:r>
            <a:endParaRPr lang="de-CH" sz="1800">
              <a:ea typeface="Calibri" panose="020F0502020204030204"/>
              <a:cs typeface="Calibri" panose="020F0502020204030204"/>
            </a:endParaRPr>
          </a:p>
          <a:p>
            <a:pPr algn="l"/>
            <a:endParaRPr lang="de-CH" sz="1800"/>
          </a:p>
          <a:p>
            <a:pPr algn="l"/>
            <a:endParaRPr lang="de-CH" sz="1800"/>
          </a:p>
          <a:p>
            <a:pPr algn="l"/>
            <a:endParaRPr lang="de-CH" sz="180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Übung zu 2.1 Freistellen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FFB7BA-49B7-A0A7-ABBE-D2E6F702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17" y="2564389"/>
            <a:ext cx="7416165" cy="415416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2026198-BA88-715F-82ED-E93B19DEE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531" y="4463976"/>
            <a:ext cx="1593950" cy="179023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7C62918-7803-0CDF-CF2A-5CCFC633D9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753" b="51346"/>
          <a:stretch/>
        </p:blipFill>
        <p:spPr>
          <a:xfrm>
            <a:off x="6925521" y="4457716"/>
            <a:ext cx="2453862" cy="2260840"/>
          </a:xfrm>
          <a:prstGeom prst="rect">
            <a:avLst/>
          </a:prstGeom>
        </p:spPr>
      </p:pic>
      <p:pic>
        <p:nvPicPr>
          <p:cNvPr id="2" name="Grafik 10" descr="Krone mit einfarbiger Füllung">
            <a:extLst>
              <a:ext uri="{FF2B5EF4-FFF2-40B4-BE49-F238E27FC236}">
                <a16:creationId xmlns:a16="http://schemas.microsoft.com/office/drawing/2014/main" id="{A1BFCC8B-553E-B2DF-D506-2F7F6C551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785" y="1760368"/>
            <a:ext cx="479715" cy="4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63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655762"/>
          </a:xfrm>
          <a:solidFill>
            <a:srgbClr val="ED6B47">
              <a:alpha val="30000"/>
            </a:srgbClr>
          </a:solidFill>
        </p:spPr>
        <p:txBody>
          <a:bodyPr anchor="ctr" anchorCtr="0">
            <a:normAutofit/>
          </a:bodyPr>
          <a:lstStyle/>
          <a:p>
            <a:pPr algn="l"/>
            <a:r>
              <a:rPr lang="de-CH" sz="1800"/>
              <a:t>Die Tiere sind freigestellt und schauen einander an.</a:t>
            </a:r>
          </a:p>
          <a:p>
            <a:pPr algn="l"/>
            <a:r>
              <a:rPr lang="de-CH" sz="1800"/>
              <a:t>Der Grasbüschel wurde aus dem Hintergrund kopiert, freigestellt und eine Ebene nach vorne gesendet.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Lösung zu 2.1 Freistellen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FFB7BA-49B7-A0A7-ABBE-D2E6F702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17" y="2564389"/>
            <a:ext cx="7416165" cy="415416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B389EA2-39D9-ADC7-3EDD-B55EE243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0" b="93762" l="6582" r="89809">
                        <a14:foregroundMark x1="78344" y1="10397" x2="63057" y2="9830"/>
                        <a14:foregroundMark x1="49469" y1="93762" x2="48832" y2="91115"/>
                        <a14:foregroundMark x1="37792" y1="93762" x2="37792" y2="93006"/>
                        <a14:foregroundMark x1="13800" y1="93006" x2="13800" y2="93006"/>
                        <a14:foregroundMark x1="6582" y1="58790" x2="6582" y2="58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937" y="3237384"/>
            <a:ext cx="2723134" cy="30584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752D9E-BFE2-5F15-3B60-5D4C58044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7" b="43937" l="5017" r="45569">
                        <a14:foregroundMark x1="31355" y1="17663" x2="37625" y2="15026"/>
                        <a14:foregroundMark x1="37625" y1="15026" x2="38127" y2="15114"/>
                        <a14:foregroundMark x1="45234" y1="15905" x2="45234" y2="15905"/>
                        <a14:foregroundMark x1="45652" y1="17135" x2="45652" y2="17135"/>
                        <a14:foregroundMark x1="25334" y1="43937" x2="25334" y2="43937"/>
                        <a14:foregroundMark x1="36037" y1="10457" x2="36037" y2="10457"/>
                      </a14:backgroundRemoval>
                    </a14:imgEffect>
                  </a14:imgLayer>
                </a14:imgProps>
              </a:ext>
            </a:extLst>
          </a:blip>
          <a:srcRect r="49753" b="51346"/>
          <a:stretch/>
        </p:blipFill>
        <p:spPr>
          <a:xfrm flipH="1">
            <a:off x="6039260" y="2993544"/>
            <a:ext cx="4405104" cy="40585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C40B30-0AA5-3D9F-5ACA-28EA18EA18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39" b="98658" l="71429" r="99123">
                        <a14:foregroundMark x1="97619" y1="91275" x2="84461" y2="97092"/>
                        <a14:foregroundMark x1="84461" y1="97092" x2="74687" y2="95973"/>
                        <a14:foregroundMark x1="98246" y1="93289" x2="97118" y2="98658"/>
                        <a14:foregroundMark x1="99123" y1="84116" x2="99123" y2="84116"/>
                        <a14:foregroundMark x1="98872" y1="79195" x2="98872" y2="79195"/>
                        <a14:foregroundMark x1="85088" y1="76510" x2="85088" y2="76510"/>
                        <a14:foregroundMark x1="88471" y1="76734" x2="88847" y2="79866"/>
                        <a14:foregroundMark x1="84962" y1="75839" x2="85338" y2="78747"/>
                        <a14:foregroundMark x1="71429" y1="93736" x2="76566" y2="97315"/>
                        <a14:foregroundMark x1="78446" y1="85011" x2="80075" y2="91946"/>
                        <a14:foregroundMark x1="75564" y1="90157" x2="76190" y2="91051"/>
                        <a14:backgroundMark x1="87594" y1="83221" x2="87594" y2="83221"/>
                        <a14:backgroundMark x1="76441" y1="93289" x2="76441" y2="93289"/>
                        <a14:backgroundMark x1="87469" y1="83669" x2="87469" y2="83669"/>
                      </a14:backgroundRemoval>
                    </a14:imgEffect>
                  </a14:imgLayer>
                </a14:imgProps>
              </a:ext>
            </a:extLst>
          </a:blip>
          <a:srcRect l="68599" t="73358"/>
          <a:stretch/>
        </p:blipFill>
        <p:spPr>
          <a:xfrm>
            <a:off x="7437216" y="5598432"/>
            <a:ext cx="2328766" cy="11067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0CD399-E984-A869-EF1E-DFD41930A4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799" b="89262" l="18797" r="34085">
                        <a14:foregroundMark x1="24060" y1="84787" x2="19298" y2="75168"/>
                        <a14:foregroundMark x1="19298" y1="75168" x2="22556" y2="85906"/>
                        <a14:foregroundMark x1="22556" y1="85906" x2="22556" y2="85906"/>
                        <a14:foregroundMark x1="21930" y1="89485" x2="20050" y2="87696"/>
                        <a14:foregroundMark x1="21930" y1="87696" x2="21429" y2="87696"/>
                        <a14:foregroundMark x1="21805" y1="73602" x2="22055" y2="77405"/>
                        <a14:foregroundMark x1="19925" y1="74273" x2="20802" y2="76734"/>
                        <a14:foregroundMark x1="26190" y1="73154" x2="26190" y2="73154"/>
                        <a14:foregroundMark x1="29073" y1="71141" x2="29073" y2="71141"/>
                        <a14:foregroundMark x1="30952" y1="76510" x2="30952" y2="76510"/>
                        <a14:foregroundMark x1="31579" y1="77629" x2="31579" y2="77629"/>
                        <a14:foregroundMark x1="32080" y1="80313" x2="32080" y2="80313"/>
                        <a14:foregroundMark x1="27820" y1="73154" x2="27820" y2="73154"/>
                        <a14:foregroundMark x1="30952" y1="69799" x2="30952" y2="69799"/>
                        <a14:foregroundMark x1="18797" y1="74720" x2="18797" y2="74720"/>
                        <a14:foregroundMark x1="23183" y1="71812" x2="23183" y2="71812"/>
                        <a14:foregroundMark x1="29073" y1="70694" x2="29073" y2="70694"/>
                        <a14:foregroundMark x1="27820" y1="72483" x2="27820" y2="72483"/>
                        <a14:foregroundMark x1="30827" y1="74720" x2="30827" y2="74720"/>
                        <a14:foregroundMark x1="31704" y1="75391" x2="31704" y2="75391"/>
                        <a14:foregroundMark x1="32456" y1="77405" x2="32456" y2="77405"/>
                        <a14:foregroundMark x1="34085" y1="79866" x2="34085" y2="79866"/>
                        <a14:backgroundMark x1="32206" y1="77405" x2="32331" y2="77181"/>
                        <a14:backgroundMark x1="30576" y1="74720" x2="30702" y2="74497"/>
                        <a14:backgroundMark x1="34211" y1="80313" x2="34586" y2="80313"/>
                      </a14:backgroundRemoval>
                    </a14:imgEffect>
                  </a14:imgLayer>
                </a14:imgProps>
              </a:ext>
            </a:extLst>
          </a:blip>
          <a:srcRect l="17430" t="67913" r="65039" b="8017"/>
          <a:stretch/>
        </p:blipFill>
        <p:spPr>
          <a:xfrm>
            <a:off x="3690937" y="5385423"/>
            <a:ext cx="1300162" cy="999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9BA1D-1946-2619-2CE0-DC61E67701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771" y="238991"/>
            <a:ext cx="476450" cy="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7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48048-BA57-C721-8A3F-5EC4A31D3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600" y="2285061"/>
            <a:ext cx="11276800" cy="2287879"/>
          </a:xfrm>
        </p:spPr>
        <p:txBody>
          <a:bodyPr anchor="ctr"/>
          <a:lstStyle/>
          <a:p>
            <a:r>
              <a:rPr lang="de-CH" sz="7200"/>
              <a:t>Jetzt geht’s  zur Übung 1.2</a:t>
            </a:r>
            <a:br>
              <a:rPr lang="de-CH" sz="7200">
                <a:ea typeface="Calibri"/>
                <a:cs typeface="Calibri"/>
              </a:rPr>
            </a:br>
            <a:r>
              <a:rPr lang="de-CH" sz="7200"/>
              <a:t>"Bildgrösse anpassen"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FD607F-0122-6462-83CA-C83A8A56509B}"/>
              </a:ext>
            </a:extLst>
          </p:cNvPr>
          <p:cNvSpPr txBox="1"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CBBC2B8-EF32-1D18-7588-4585D6639E54}"/>
              </a:ext>
            </a:extLst>
          </p:cNvPr>
          <p:cNvGrpSpPr>
            <a:grpSpLocks noChangeAspect="1"/>
          </p:cNvGrpSpPr>
          <p:nvPr/>
        </p:nvGrpSpPr>
        <p:grpSpPr>
          <a:xfrm>
            <a:off x="8441153" y="6272835"/>
            <a:ext cx="3600000" cy="446430"/>
            <a:chOff x="290139" y="9091689"/>
            <a:chExt cx="6329080" cy="7848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7A60EFC-0268-F881-2446-06429CBD4BC7}"/>
                </a:ext>
              </a:extLst>
            </p:cNvPr>
            <p:cNvSpPr/>
            <p:nvPr/>
          </p:nvSpPr>
          <p:spPr>
            <a:xfrm>
              <a:off x="290139" y="9091689"/>
              <a:ext cx="6329080" cy="7848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10C0B68-BB42-AB45-C6FC-95C9BA5A4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7" y="9174301"/>
              <a:ext cx="1805584" cy="63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28762E2F-4635-DD8B-7C25-2AA5B7F8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2365" y="9151998"/>
              <a:ext cx="2385496" cy="70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590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48048-BA57-C721-8A3F-5EC4A31D3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600" y="2285061"/>
            <a:ext cx="11276800" cy="2287879"/>
          </a:xfrm>
        </p:spPr>
        <p:txBody>
          <a:bodyPr anchor="ctr"/>
          <a:lstStyle/>
          <a:p>
            <a:r>
              <a:rPr lang="de-CH" sz="7200"/>
              <a:t>Jetzt geht’s  zur Übung 2.3 und 2.4</a:t>
            </a:r>
            <a:r>
              <a:rPr lang="de-CH" sz="7200">
                <a:ea typeface="Calibri"/>
                <a:cs typeface="Calibri"/>
              </a:rPr>
              <a:t> "Textfelder"</a:t>
            </a:r>
            <a:endParaRPr lang="de-CH" sz="72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52E3A2-A9EC-2F55-A8DF-DDEA9B43CCED}"/>
              </a:ext>
            </a:extLst>
          </p:cNvPr>
          <p:cNvSpPr txBox="1"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F606584-579A-DA98-61C5-D684F91BB1C0}"/>
              </a:ext>
            </a:extLst>
          </p:cNvPr>
          <p:cNvGrpSpPr>
            <a:grpSpLocks noChangeAspect="1"/>
          </p:cNvGrpSpPr>
          <p:nvPr/>
        </p:nvGrpSpPr>
        <p:grpSpPr>
          <a:xfrm>
            <a:off x="8441153" y="6272835"/>
            <a:ext cx="3600000" cy="446430"/>
            <a:chOff x="290139" y="9091689"/>
            <a:chExt cx="6329080" cy="7848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7BC39AB-5A99-75D0-18EC-6A780D7B639C}"/>
                </a:ext>
              </a:extLst>
            </p:cNvPr>
            <p:cNvSpPr/>
            <p:nvPr/>
          </p:nvSpPr>
          <p:spPr>
            <a:xfrm>
              <a:off x="290139" y="9091689"/>
              <a:ext cx="6329080" cy="7848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7039CE28-FF80-2FF5-F5B6-2D03152E7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7" y="9174301"/>
              <a:ext cx="1805584" cy="63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1768F269-AD41-6B60-9CA7-4082DEA12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2365" y="9151998"/>
              <a:ext cx="2385496" cy="70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141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655762"/>
          </a:xfrm>
          <a:solidFill>
            <a:srgbClr val="ED6B47">
              <a:alpha val="30000"/>
            </a:srgbClr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de-CH" sz="1800"/>
              <a:t>Füge zwei Textfelder ein, auf denen du die Namen dieser Tiere schreibst.</a:t>
            </a:r>
          </a:p>
          <a:p>
            <a:pPr algn="l"/>
            <a:r>
              <a:rPr lang="de-CH" sz="1800"/>
              <a:t>Versuche die Textfelder so zu formatieren, dass man den Text gut lesen kann. </a:t>
            </a:r>
          </a:p>
          <a:p>
            <a:pPr marL="984250" indent="-717550" algn="l"/>
            <a:r>
              <a:rPr lang="de-CH" sz="1800"/>
              <a:t>Tipp1: 	Du kannst die Farbe des Fülleffekts auch mit der Pipette wählen. Klicke auf eine Stelle im Bild mit </a:t>
            </a:r>
            <a:br>
              <a:rPr lang="de-CH" sz="1800"/>
            </a:br>
            <a:r>
              <a:rPr lang="de-CH" sz="1800"/>
              <a:t>einer passenden Farbe. </a:t>
            </a:r>
          </a:p>
          <a:p>
            <a:pPr marL="984250" indent="-717550" algn="l"/>
            <a:r>
              <a:rPr lang="de-CH" sz="1800"/>
              <a:t>Tipp2: 	Unter «Formkontur» kannst du die Stärke (Dicke) der Linie bestimmen. </a:t>
            </a:r>
          </a:p>
          <a:p>
            <a:pPr marL="984250" indent="-717550" algn="l"/>
            <a:r>
              <a:rPr lang="de-CH" sz="1800"/>
              <a:t>Tipp3: 	Probiere unter «Formeffekt» mal «Weiche Kanten» aus. </a:t>
            </a:r>
          </a:p>
          <a:p>
            <a:pPr algn="l"/>
            <a:endParaRPr lang="de-CH" sz="180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Übung zu 2.2 Textfeld einfügen und 2.3 Textfeld formatieren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FFB7BA-49B7-A0A7-ABBE-D2E6F702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17" y="2564389"/>
            <a:ext cx="7416165" cy="415416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B389EA2-39D9-ADC7-3EDD-B55EE243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0" b="93762" l="6582" r="89809">
                        <a14:foregroundMark x1="78344" y1="10397" x2="63057" y2="9830"/>
                        <a14:foregroundMark x1="49469" y1="93762" x2="48832" y2="91115"/>
                        <a14:foregroundMark x1="37792" y1="93762" x2="37792" y2="93006"/>
                        <a14:foregroundMark x1="13800" y1="93006" x2="13800" y2="93006"/>
                        <a14:foregroundMark x1="6582" y1="58790" x2="6582" y2="58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937" y="3237384"/>
            <a:ext cx="2723134" cy="30584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752D9E-BFE2-5F15-3B60-5D4C58044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7" b="43937" l="5017" r="45569">
                        <a14:foregroundMark x1="31355" y1="17663" x2="37625" y2="15026"/>
                        <a14:foregroundMark x1="37625" y1="15026" x2="38127" y2="15114"/>
                        <a14:foregroundMark x1="45234" y1="15905" x2="45234" y2="15905"/>
                        <a14:foregroundMark x1="45652" y1="17135" x2="45652" y2="17135"/>
                        <a14:foregroundMark x1="25334" y1="43937" x2="25334" y2="43937"/>
                        <a14:foregroundMark x1="36037" y1="10457" x2="36037" y2="10457"/>
                      </a14:backgroundRemoval>
                    </a14:imgEffect>
                  </a14:imgLayer>
                </a14:imgProps>
              </a:ext>
            </a:extLst>
          </a:blip>
          <a:srcRect r="49753" b="51346"/>
          <a:stretch/>
        </p:blipFill>
        <p:spPr>
          <a:xfrm flipH="1">
            <a:off x="6039260" y="2993544"/>
            <a:ext cx="4405104" cy="40585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C40B30-0AA5-3D9F-5ACA-28EA18EA18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39" b="98658" l="71429" r="99123">
                        <a14:foregroundMark x1="97619" y1="91275" x2="84461" y2="97092"/>
                        <a14:foregroundMark x1="84461" y1="97092" x2="74687" y2="95973"/>
                        <a14:foregroundMark x1="98246" y1="93289" x2="97118" y2="98658"/>
                        <a14:foregroundMark x1="99123" y1="84116" x2="99123" y2="84116"/>
                        <a14:foregroundMark x1="98872" y1="79195" x2="98872" y2="79195"/>
                        <a14:foregroundMark x1="85088" y1="76510" x2="85088" y2="76510"/>
                        <a14:foregroundMark x1="88471" y1="76734" x2="88847" y2="79866"/>
                        <a14:foregroundMark x1="84962" y1="75839" x2="85338" y2="78747"/>
                        <a14:foregroundMark x1="71429" y1="93736" x2="76566" y2="97315"/>
                        <a14:foregroundMark x1="78446" y1="85011" x2="80075" y2="91946"/>
                        <a14:foregroundMark x1="75564" y1="90157" x2="76190" y2="91051"/>
                        <a14:backgroundMark x1="87594" y1="83221" x2="87594" y2="83221"/>
                        <a14:backgroundMark x1="76441" y1="93289" x2="76441" y2="93289"/>
                        <a14:backgroundMark x1="87469" y1="83669" x2="87469" y2="83669"/>
                      </a14:backgroundRemoval>
                    </a14:imgEffect>
                  </a14:imgLayer>
                </a14:imgProps>
              </a:ext>
            </a:extLst>
          </a:blip>
          <a:srcRect l="68599" t="73358"/>
          <a:stretch/>
        </p:blipFill>
        <p:spPr>
          <a:xfrm>
            <a:off x="7437216" y="5598432"/>
            <a:ext cx="2328766" cy="11067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0CD399-E984-A869-EF1E-DFD41930A4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799" b="89262" l="18797" r="34085">
                        <a14:foregroundMark x1="24060" y1="84787" x2="19298" y2="75168"/>
                        <a14:foregroundMark x1="19298" y1="75168" x2="22556" y2="85906"/>
                        <a14:foregroundMark x1="22556" y1="85906" x2="22556" y2="85906"/>
                        <a14:foregroundMark x1="21930" y1="89485" x2="20050" y2="87696"/>
                        <a14:foregroundMark x1="21930" y1="87696" x2="21429" y2="87696"/>
                        <a14:foregroundMark x1="21805" y1="73602" x2="22055" y2="77405"/>
                        <a14:foregroundMark x1="19925" y1="74273" x2="20802" y2="76734"/>
                        <a14:foregroundMark x1="26190" y1="73154" x2="26190" y2="73154"/>
                        <a14:foregroundMark x1="29073" y1="71141" x2="29073" y2="71141"/>
                        <a14:foregroundMark x1="30952" y1="76510" x2="30952" y2="76510"/>
                        <a14:foregroundMark x1="31579" y1="77629" x2="31579" y2="77629"/>
                        <a14:foregroundMark x1="32080" y1="80313" x2="32080" y2="80313"/>
                        <a14:foregroundMark x1="27820" y1="73154" x2="27820" y2="73154"/>
                        <a14:foregroundMark x1="30952" y1="69799" x2="30952" y2="69799"/>
                        <a14:foregroundMark x1="18797" y1="74720" x2="18797" y2="74720"/>
                        <a14:foregroundMark x1="23183" y1="71812" x2="23183" y2="71812"/>
                        <a14:foregroundMark x1="29073" y1="70694" x2="29073" y2="70694"/>
                        <a14:foregroundMark x1="27820" y1="72483" x2="27820" y2="72483"/>
                        <a14:foregroundMark x1="30827" y1="74720" x2="30827" y2="74720"/>
                        <a14:foregroundMark x1="31704" y1="75391" x2="31704" y2="75391"/>
                        <a14:foregroundMark x1="32456" y1="77405" x2="32456" y2="77405"/>
                        <a14:foregroundMark x1="34085" y1="79866" x2="34085" y2="79866"/>
                        <a14:backgroundMark x1="32206" y1="77405" x2="32331" y2="77181"/>
                        <a14:backgroundMark x1="30576" y1="74720" x2="30702" y2="74497"/>
                        <a14:backgroundMark x1="34211" y1="80313" x2="34586" y2="80313"/>
                      </a14:backgroundRemoval>
                    </a14:imgEffect>
                  </a14:imgLayer>
                </a14:imgProps>
              </a:ext>
            </a:extLst>
          </a:blip>
          <a:srcRect l="17430" t="67913" r="65039" b="8017"/>
          <a:stretch/>
        </p:blipFill>
        <p:spPr>
          <a:xfrm>
            <a:off x="3690937" y="5385423"/>
            <a:ext cx="1300162" cy="999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EE5C5A-89AF-C972-FCF4-0F74C2BE3D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71452" y="948821"/>
            <a:ext cx="1462948" cy="36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0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119525"/>
          </a:xfrm>
          <a:solidFill>
            <a:srgbClr val="ED6B47">
              <a:alpha val="30000"/>
            </a:srgbClr>
          </a:solidFill>
        </p:spPr>
        <p:txBody>
          <a:bodyPr anchor="ctr" anchorCtr="0"/>
          <a:lstStyle/>
          <a:p>
            <a:pPr algn="l"/>
            <a:r>
              <a:rPr lang="de-CH" sz="1800"/>
              <a:t>Nun sind Kamel und Bison beschriftet.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Lösung zu 2.2 Textfeld einfügen und 2.3 Textfeld formatieren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FFB7BA-49B7-A0A7-ABBE-D2E6F702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17" y="2564389"/>
            <a:ext cx="7416165" cy="415416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B389EA2-39D9-ADC7-3EDD-B55EE243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0" b="93762" l="6582" r="89809">
                        <a14:foregroundMark x1="78344" y1="10397" x2="63057" y2="9830"/>
                        <a14:foregroundMark x1="49469" y1="93762" x2="48832" y2="91115"/>
                        <a14:foregroundMark x1="37792" y1="93762" x2="37792" y2="93006"/>
                        <a14:foregroundMark x1="13800" y1="93006" x2="13800" y2="93006"/>
                        <a14:foregroundMark x1="6582" y1="58790" x2="6582" y2="58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937" y="3237384"/>
            <a:ext cx="2723134" cy="30584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752D9E-BFE2-5F15-3B60-5D4C58044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7" b="43937" l="5017" r="45569">
                        <a14:foregroundMark x1="31355" y1="17663" x2="37625" y2="15026"/>
                        <a14:foregroundMark x1="37625" y1="15026" x2="38127" y2="15114"/>
                        <a14:foregroundMark x1="45234" y1="15905" x2="45234" y2="15905"/>
                        <a14:foregroundMark x1="45652" y1="17135" x2="45652" y2="17135"/>
                        <a14:foregroundMark x1="25334" y1="43937" x2="25334" y2="43937"/>
                        <a14:foregroundMark x1="36037" y1="10457" x2="36037" y2="10457"/>
                      </a14:backgroundRemoval>
                    </a14:imgEffect>
                  </a14:imgLayer>
                </a14:imgProps>
              </a:ext>
            </a:extLst>
          </a:blip>
          <a:srcRect r="49753" b="51346"/>
          <a:stretch/>
        </p:blipFill>
        <p:spPr>
          <a:xfrm flipH="1">
            <a:off x="6039260" y="2993544"/>
            <a:ext cx="4405104" cy="40585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C40B30-0AA5-3D9F-5ACA-28EA18EA18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39" b="98658" l="71429" r="99123">
                        <a14:foregroundMark x1="97619" y1="91275" x2="84461" y2="97092"/>
                        <a14:foregroundMark x1="84461" y1="97092" x2="74687" y2="95973"/>
                        <a14:foregroundMark x1="98246" y1="93289" x2="97118" y2="98658"/>
                        <a14:foregroundMark x1="99123" y1="84116" x2="99123" y2="84116"/>
                        <a14:foregroundMark x1="98872" y1="79195" x2="98872" y2="79195"/>
                        <a14:foregroundMark x1="85088" y1="76510" x2="85088" y2="76510"/>
                        <a14:foregroundMark x1="88471" y1="76734" x2="88847" y2="79866"/>
                        <a14:foregroundMark x1="84962" y1="75839" x2="85338" y2="78747"/>
                        <a14:foregroundMark x1="71429" y1="93736" x2="76566" y2="97315"/>
                        <a14:foregroundMark x1="78446" y1="85011" x2="80075" y2="91946"/>
                        <a14:foregroundMark x1="75564" y1="90157" x2="76190" y2="91051"/>
                        <a14:backgroundMark x1="87594" y1="83221" x2="87594" y2="83221"/>
                        <a14:backgroundMark x1="76441" y1="93289" x2="76441" y2="93289"/>
                        <a14:backgroundMark x1="87469" y1="83669" x2="87469" y2="83669"/>
                      </a14:backgroundRemoval>
                    </a14:imgEffect>
                  </a14:imgLayer>
                </a14:imgProps>
              </a:ext>
            </a:extLst>
          </a:blip>
          <a:srcRect l="68599" t="73358"/>
          <a:stretch/>
        </p:blipFill>
        <p:spPr>
          <a:xfrm>
            <a:off x="7437216" y="5598432"/>
            <a:ext cx="2328766" cy="11067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0CD399-E984-A869-EF1E-DFD41930A4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799" b="89262" l="18797" r="34085">
                        <a14:foregroundMark x1="24060" y1="84787" x2="19298" y2="75168"/>
                        <a14:foregroundMark x1="19298" y1="75168" x2="22556" y2="85906"/>
                        <a14:foregroundMark x1="22556" y1="85906" x2="22556" y2="85906"/>
                        <a14:foregroundMark x1="21930" y1="89485" x2="20050" y2="87696"/>
                        <a14:foregroundMark x1="21930" y1="87696" x2="21429" y2="87696"/>
                        <a14:foregroundMark x1="21805" y1="73602" x2="22055" y2="77405"/>
                        <a14:foregroundMark x1="19925" y1="74273" x2="20802" y2="76734"/>
                        <a14:foregroundMark x1="26190" y1="73154" x2="26190" y2="73154"/>
                        <a14:foregroundMark x1="29073" y1="71141" x2="29073" y2="71141"/>
                        <a14:foregroundMark x1="30952" y1="76510" x2="30952" y2="76510"/>
                        <a14:foregroundMark x1="31579" y1="77629" x2="31579" y2="77629"/>
                        <a14:foregroundMark x1="32080" y1="80313" x2="32080" y2="80313"/>
                        <a14:foregroundMark x1="27820" y1="73154" x2="27820" y2="73154"/>
                        <a14:foregroundMark x1="30952" y1="69799" x2="30952" y2="69799"/>
                        <a14:foregroundMark x1="18797" y1="74720" x2="18797" y2="74720"/>
                        <a14:foregroundMark x1="23183" y1="71812" x2="23183" y2="71812"/>
                        <a14:foregroundMark x1="29073" y1="70694" x2="29073" y2="70694"/>
                        <a14:foregroundMark x1="27820" y1="72483" x2="27820" y2="72483"/>
                        <a14:foregroundMark x1="30827" y1="74720" x2="30827" y2="74720"/>
                        <a14:foregroundMark x1="31704" y1="75391" x2="31704" y2="75391"/>
                        <a14:foregroundMark x1="32456" y1="77405" x2="32456" y2="77405"/>
                        <a14:foregroundMark x1="34085" y1="79866" x2="34085" y2="79866"/>
                        <a14:backgroundMark x1="32206" y1="77405" x2="32331" y2="77181"/>
                        <a14:backgroundMark x1="30576" y1="74720" x2="30702" y2="74497"/>
                        <a14:backgroundMark x1="34211" y1="80313" x2="34586" y2="80313"/>
                      </a14:backgroundRemoval>
                    </a14:imgEffect>
                  </a14:imgLayer>
                </a14:imgProps>
              </a:ext>
            </a:extLst>
          </a:blip>
          <a:srcRect l="17430" t="67913" r="65039" b="8017"/>
          <a:stretch/>
        </p:blipFill>
        <p:spPr>
          <a:xfrm>
            <a:off x="3690937" y="5385423"/>
            <a:ext cx="1300162" cy="9999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7B4CBB4-224E-F204-1348-4B15162FCA8B}"/>
              </a:ext>
            </a:extLst>
          </p:cNvPr>
          <p:cNvSpPr txBox="1"/>
          <p:nvPr/>
        </p:nvSpPr>
        <p:spPr>
          <a:xfrm>
            <a:off x="3641231" y="5643982"/>
            <a:ext cx="2174557" cy="1015663"/>
          </a:xfrm>
          <a:prstGeom prst="rect">
            <a:avLst/>
          </a:prstGeom>
          <a:solidFill>
            <a:srgbClr val="94A3A6"/>
          </a:solidFill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6000"/>
              <a:t>Kamel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39EA5D-1255-4625-21D0-F180789F32D7}"/>
              </a:ext>
            </a:extLst>
          </p:cNvPr>
          <p:cNvSpPr txBox="1"/>
          <p:nvPr/>
        </p:nvSpPr>
        <p:spPr>
          <a:xfrm>
            <a:off x="7812027" y="5549614"/>
            <a:ext cx="1877265" cy="1015663"/>
          </a:xfrm>
          <a:prstGeom prst="rect">
            <a:avLst/>
          </a:prstGeom>
          <a:solidFill>
            <a:srgbClr val="FBEACD"/>
          </a:solidFill>
          <a:effectLst>
            <a:softEdge rad="101600"/>
          </a:effectLst>
        </p:spPr>
        <p:txBody>
          <a:bodyPr wrap="square" rtlCol="0">
            <a:spAutoFit/>
          </a:bodyPr>
          <a:lstStyle/>
          <a:p>
            <a:r>
              <a:rPr lang="de-CH" sz="6000"/>
              <a:t>Bison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8D8F01-672E-D77C-5B21-BD4E4ACB08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771" y="238991"/>
            <a:ext cx="476450" cy="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95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48048-BA57-C721-8A3F-5EC4A31D3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600" y="2285061"/>
            <a:ext cx="11276800" cy="2287879"/>
          </a:xfrm>
        </p:spPr>
        <p:txBody>
          <a:bodyPr anchor="ctr"/>
          <a:lstStyle/>
          <a:p>
            <a:r>
              <a:rPr lang="de-CH" sz="7200"/>
              <a:t>Jetzt geht’s  zur Übung 2.4</a:t>
            </a:r>
            <a:br>
              <a:rPr lang="de-CH" sz="7200">
                <a:ea typeface="Calibri"/>
                <a:cs typeface="Calibri"/>
              </a:rPr>
            </a:br>
            <a:r>
              <a:rPr lang="de-CH" sz="7200"/>
              <a:t>"Kreative Titel"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2E3819A-7F0A-BDB6-52B5-6DAB09D0C4EE}"/>
              </a:ext>
            </a:extLst>
          </p:cNvPr>
          <p:cNvSpPr txBox="1"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278F3F4-0F83-E3E3-E6BF-03C2C0C958E8}"/>
              </a:ext>
            </a:extLst>
          </p:cNvPr>
          <p:cNvGrpSpPr>
            <a:grpSpLocks noChangeAspect="1"/>
          </p:cNvGrpSpPr>
          <p:nvPr/>
        </p:nvGrpSpPr>
        <p:grpSpPr>
          <a:xfrm>
            <a:off x="8441153" y="6272835"/>
            <a:ext cx="3600000" cy="446430"/>
            <a:chOff x="290139" y="9091689"/>
            <a:chExt cx="6329080" cy="7848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044F9D3-BA14-2AE5-A13E-1D92910797B2}"/>
                </a:ext>
              </a:extLst>
            </p:cNvPr>
            <p:cNvSpPr/>
            <p:nvPr/>
          </p:nvSpPr>
          <p:spPr>
            <a:xfrm>
              <a:off x="290139" y="9091689"/>
              <a:ext cx="6329080" cy="7848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ED4400D-BFB0-8715-620F-4B54A9FE5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7" y="9174301"/>
              <a:ext cx="1805584" cy="63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37ECEB38-67E4-B079-3876-6236369E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2365" y="9151998"/>
              <a:ext cx="2385496" cy="70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924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655762"/>
          </a:xfrm>
          <a:solidFill>
            <a:srgbClr val="ED6B47">
              <a:alpha val="30000"/>
            </a:srgbClr>
          </a:solidFill>
        </p:spPr>
        <p:txBody>
          <a:bodyPr/>
          <a:lstStyle/>
          <a:p>
            <a:pPr algn="l"/>
            <a:r>
              <a:rPr lang="de-CH" sz="1800"/>
              <a:t>Schreibe «Kamel und Bison» als kreative Titel.</a:t>
            </a:r>
          </a:p>
          <a:p>
            <a:pPr algn="l"/>
            <a:r>
              <a:rPr lang="de-CH" sz="1800"/>
              <a:t>Tipp: Wenn du rechts auf das Textfeld klickst und «Form formatieren» wählst,</a:t>
            </a:r>
            <a:br>
              <a:rPr lang="de-CH" sz="1800"/>
            </a:br>
            <a:r>
              <a:rPr lang="de-CH" sz="1800"/>
              <a:t>findest du eine Übersicht über Formoptionen und Textoptionen. </a:t>
            </a:r>
          </a:p>
          <a:p>
            <a:pPr algn="l"/>
            <a:endParaRPr lang="de-CH" sz="1800"/>
          </a:p>
          <a:p>
            <a:pPr algn="l"/>
            <a:endParaRPr lang="de-CH" sz="1800"/>
          </a:p>
          <a:p>
            <a:pPr algn="l"/>
            <a:endParaRPr lang="de-CH" sz="180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Übung zu 2.4 Kreative Titel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FFB7BA-49B7-A0A7-ABBE-D2E6F702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17" y="2564389"/>
            <a:ext cx="7416165" cy="415416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B389EA2-39D9-ADC7-3EDD-B55EE243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0" b="93762" l="6582" r="89809">
                        <a14:foregroundMark x1="78344" y1="10397" x2="63057" y2="9830"/>
                        <a14:foregroundMark x1="49469" y1="93762" x2="48832" y2="91115"/>
                        <a14:foregroundMark x1="37792" y1="93762" x2="37792" y2="93006"/>
                        <a14:foregroundMark x1="13800" y1="93006" x2="13800" y2="93006"/>
                        <a14:foregroundMark x1="6582" y1="58790" x2="6582" y2="58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937" y="3237384"/>
            <a:ext cx="2723134" cy="30584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752D9E-BFE2-5F15-3B60-5D4C58044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7" b="43937" l="5017" r="45569">
                        <a14:foregroundMark x1="31355" y1="17663" x2="37625" y2="15026"/>
                        <a14:foregroundMark x1="37625" y1="15026" x2="38127" y2="15114"/>
                        <a14:foregroundMark x1="45234" y1="15905" x2="45234" y2="15905"/>
                        <a14:foregroundMark x1="45652" y1="17135" x2="45652" y2="17135"/>
                        <a14:foregroundMark x1="25334" y1="43937" x2="25334" y2="43937"/>
                        <a14:foregroundMark x1="36037" y1="10457" x2="36037" y2="10457"/>
                      </a14:backgroundRemoval>
                    </a14:imgEffect>
                  </a14:imgLayer>
                </a14:imgProps>
              </a:ext>
            </a:extLst>
          </a:blip>
          <a:srcRect r="49753" b="51346"/>
          <a:stretch/>
        </p:blipFill>
        <p:spPr>
          <a:xfrm flipH="1">
            <a:off x="6039260" y="2993544"/>
            <a:ext cx="4405104" cy="40585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C40B30-0AA5-3D9F-5ACA-28EA18EA18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39" b="98658" l="71429" r="99123">
                        <a14:foregroundMark x1="97619" y1="91275" x2="84461" y2="97092"/>
                        <a14:foregroundMark x1="84461" y1="97092" x2="74687" y2="95973"/>
                        <a14:foregroundMark x1="98246" y1="93289" x2="97118" y2="98658"/>
                        <a14:foregroundMark x1="99123" y1="84116" x2="99123" y2="84116"/>
                        <a14:foregroundMark x1="98872" y1="79195" x2="98872" y2="79195"/>
                        <a14:foregroundMark x1="85088" y1="76510" x2="85088" y2="76510"/>
                        <a14:foregroundMark x1="88471" y1="76734" x2="88847" y2="79866"/>
                        <a14:foregroundMark x1="84962" y1="75839" x2="85338" y2="78747"/>
                        <a14:foregroundMark x1="71429" y1="93736" x2="76566" y2="97315"/>
                        <a14:foregroundMark x1="78446" y1="85011" x2="80075" y2="91946"/>
                        <a14:foregroundMark x1="75564" y1="90157" x2="76190" y2="91051"/>
                        <a14:backgroundMark x1="87594" y1="83221" x2="87594" y2="83221"/>
                        <a14:backgroundMark x1="76441" y1="93289" x2="76441" y2="93289"/>
                        <a14:backgroundMark x1="87469" y1="83669" x2="87469" y2="83669"/>
                      </a14:backgroundRemoval>
                    </a14:imgEffect>
                  </a14:imgLayer>
                </a14:imgProps>
              </a:ext>
            </a:extLst>
          </a:blip>
          <a:srcRect l="68599" t="73358"/>
          <a:stretch/>
        </p:blipFill>
        <p:spPr>
          <a:xfrm>
            <a:off x="7437216" y="5598432"/>
            <a:ext cx="2328766" cy="11067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0CD399-E984-A869-EF1E-DFD41930A4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799" b="89262" l="18797" r="34085">
                        <a14:foregroundMark x1="24060" y1="84787" x2="19298" y2="75168"/>
                        <a14:foregroundMark x1="19298" y1="75168" x2="22556" y2="85906"/>
                        <a14:foregroundMark x1="22556" y1="85906" x2="22556" y2="85906"/>
                        <a14:foregroundMark x1="21930" y1="89485" x2="20050" y2="87696"/>
                        <a14:foregroundMark x1="21930" y1="87696" x2="21429" y2="87696"/>
                        <a14:foregroundMark x1="21805" y1="73602" x2="22055" y2="77405"/>
                        <a14:foregroundMark x1="19925" y1="74273" x2="20802" y2="76734"/>
                        <a14:foregroundMark x1="26190" y1="73154" x2="26190" y2="73154"/>
                        <a14:foregroundMark x1="29073" y1="71141" x2="29073" y2="71141"/>
                        <a14:foregroundMark x1="30952" y1="76510" x2="30952" y2="76510"/>
                        <a14:foregroundMark x1="31579" y1="77629" x2="31579" y2="77629"/>
                        <a14:foregroundMark x1="32080" y1="80313" x2="32080" y2="80313"/>
                        <a14:foregroundMark x1="27820" y1="73154" x2="27820" y2="73154"/>
                        <a14:foregroundMark x1="30952" y1="69799" x2="30952" y2="69799"/>
                        <a14:foregroundMark x1="18797" y1="74720" x2="18797" y2="74720"/>
                        <a14:foregroundMark x1="23183" y1="71812" x2="23183" y2="71812"/>
                        <a14:foregroundMark x1="29073" y1="70694" x2="29073" y2="70694"/>
                        <a14:foregroundMark x1="27820" y1="72483" x2="27820" y2="72483"/>
                        <a14:foregroundMark x1="30827" y1="74720" x2="30827" y2="74720"/>
                        <a14:foregroundMark x1="31704" y1="75391" x2="31704" y2="75391"/>
                        <a14:foregroundMark x1="32456" y1="77405" x2="32456" y2="77405"/>
                        <a14:foregroundMark x1="34085" y1="79866" x2="34085" y2="79866"/>
                        <a14:backgroundMark x1="32206" y1="77405" x2="32331" y2="77181"/>
                        <a14:backgroundMark x1="30576" y1="74720" x2="30702" y2="74497"/>
                        <a14:backgroundMark x1="34211" y1="80313" x2="34586" y2="80313"/>
                      </a14:backgroundRemoval>
                    </a14:imgEffect>
                  </a14:imgLayer>
                </a14:imgProps>
              </a:ext>
            </a:extLst>
          </a:blip>
          <a:srcRect l="17430" t="67913" r="65039" b="8017"/>
          <a:stretch/>
        </p:blipFill>
        <p:spPr>
          <a:xfrm>
            <a:off x="3690937" y="5385423"/>
            <a:ext cx="1300162" cy="9999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7B4CBB4-224E-F204-1348-4B15162FCA8B}"/>
              </a:ext>
            </a:extLst>
          </p:cNvPr>
          <p:cNvSpPr txBox="1"/>
          <p:nvPr/>
        </p:nvSpPr>
        <p:spPr>
          <a:xfrm>
            <a:off x="3641231" y="5643982"/>
            <a:ext cx="2174557" cy="1015663"/>
          </a:xfrm>
          <a:prstGeom prst="rect">
            <a:avLst/>
          </a:prstGeom>
          <a:solidFill>
            <a:srgbClr val="94A3A6"/>
          </a:solidFill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6000"/>
              <a:t>Kamel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39EA5D-1255-4625-21D0-F180789F32D7}"/>
              </a:ext>
            </a:extLst>
          </p:cNvPr>
          <p:cNvSpPr txBox="1"/>
          <p:nvPr/>
        </p:nvSpPr>
        <p:spPr>
          <a:xfrm>
            <a:off x="7812027" y="5549614"/>
            <a:ext cx="1877265" cy="1015663"/>
          </a:xfrm>
          <a:prstGeom prst="rect">
            <a:avLst/>
          </a:prstGeom>
          <a:solidFill>
            <a:srgbClr val="FBEACD"/>
          </a:solidFill>
          <a:effectLst>
            <a:softEdge rad="101600"/>
          </a:effectLst>
        </p:spPr>
        <p:txBody>
          <a:bodyPr wrap="square" rtlCol="0">
            <a:spAutoFit/>
          </a:bodyPr>
          <a:lstStyle/>
          <a:p>
            <a:r>
              <a:rPr lang="de-CH" sz="6000"/>
              <a:t>Bison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2BA5BB4-CBE8-F5D7-1395-96C134CC429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749" b="13947"/>
          <a:stretch/>
        </p:blipFill>
        <p:spPr>
          <a:xfrm>
            <a:off x="7873512" y="805991"/>
            <a:ext cx="3868295" cy="29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49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907941"/>
          </a:xfrm>
          <a:solidFill>
            <a:srgbClr val="ED6B47">
              <a:alpha val="30000"/>
            </a:srgbClr>
          </a:solidFill>
        </p:spPr>
        <p:txBody>
          <a:bodyPr anchor="ctr" anchorCtr="0"/>
          <a:lstStyle/>
          <a:p>
            <a:pPr algn="l"/>
            <a:r>
              <a:rPr lang="de-CH" sz="1800"/>
              <a:t>Titel wurde eingefügt, dupliziert und auf verschiedene Art und Weise gestaltet.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Lösung zu 2.4 Kreative Titel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FFB7BA-49B7-A0A7-ABBE-D2E6F702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17" y="2564389"/>
            <a:ext cx="7416165" cy="415416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292B989-BA1B-9F5F-9576-198520C3CA26}"/>
              </a:ext>
            </a:extLst>
          </p:cNvPr>
          <p:cNvSpPr txBox="1"/>
          <p:nvPr/>
        </p:nvSpPr>
        <p:spPr>
          <a:xfrm>
            <a:off x="2387917" y="3876669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96A4A5"/>
                </a:solidFill>
              </a:rPr>
              <a:t>KAMEL UND BISON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051019-DC40-79FC-EE02-04CBC0DCFEBA}"/>
              </a:ext>
            </a:extLst>
          </p:cNvPr>
          <p:cNvSpPr txBox="1"/>
          <p:nvPr/>
        </p:nvSpPr>
        <p:spPr>
          <a:xfrm>
            <a:off x="2387917" y="4549664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FBECD7"/>
                </a:solidFill>
              </a:rPr>
              <a:t>KAMEL UND BISON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645BF8-DF8E-90E0-5F9C-C59109893586}"/>
              </a:ext>
            </a:extLst>
          </p:cNvPr>
          <p:cNvSpPr txBox="1"/>
          <p:nvPr/>
        </p:nvSpPr>
        <p:spPr>
          <a:xfrm>
            <a:off x="2387916" y="5213765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BC795E"/>
                </a:solidFill>
              </a:rPr>
              <a:t>KAMEL UND BISON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4A3BC4-0CB6-19F1-BB72-62823974CD76}"/>
              </a:ext>
            </a:extLst>
          </p:cNvPr>
          <p:cNvSpPr txBox="1"/>
          <p:nvPr/>
        </p:nvSpPr>
        <p:spPr>
          <a:xfrm>
            <a:off x="2387917" y="2539573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rPr>
              <a:t>KAMEL UND BISON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B4CBB4-224E-F204-1348-4B15162FCA8B}"/>
              </a:ext>
            </a:extLst>
          </p:cNvPr>
          <p:cNvSpPr txBox="1"/>
          <p:nvPr/>
        </p:nvSpPr>
        <p:spPr>
          <a:xfrm>
            <a:off x="2387917" y="3237384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atin typeface="Arial Black" panose="020B0A04020102020204" pitchFamily="34" charset="0"/>
              </a:rPr>
              <a:t>KAMEL UND BISON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89EA2-39D9-ADC7-3EDD-B55EE243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0" b="93762" l="6582" r="89809">
                        <a14:foregroundMark x1="78344" y1="10397" x2="63057" y2="9830"/>
                        <a14:foregroundMark x1="49469" y1="93762" x2="48832" y2="91115"/>
                        <a14:foregroundMark x1="37792" y1="93762" x2="37792" y2="93006"/>
                        <a14:foregroundMark x1="13800" y1="93006" x2="13800" y2="93006"/>
                        <a14:foregroundMark x1="6582" y1="58790" x2="6582" y2="58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937" y="3237384"/>
            <a:ext cx="2723134" cy="30584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0CD399-E984-A869-EF1E-DFD41930A4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799" b="89262" l="18797" r="34085">
                        <a14:foregroundMark x1="24060" y1="84787" x2="19298" y2="75168"/>
                        <a14:foregroundMark x1="19298" y1="75168" x2="22556" y2="85906"/>
                        <a14:foregroundMark x1="22556" y1="85906" x2="22556" y2="85906"/>
                        <a14:foregroundMark x1="21930" y1="89485" x2="20050" y2="87696"/>
                        <a14:foregroundMark x1="21930" y1="87696" x2="21429" y2="87696"/>
                        <a14:foregroundMark x1="21805" y1="73602" x2="22055" y2="77405"/>
                        <a14:foregroundMark x1="19925" y1="74273" x2="20802" y2="76734"/>
                        <a14:foregroundMark x1="26190" y1="73154" x2="26190" y2="73154"/>
                        <a14:foregroundMark x1="29073" y1="71141" x2="29073" y2="71141"/>
                        <a14:foregroundMark x1="30952" y1="76510" x2="30952" y2="76510"/>
                        <a14:foregroundMark x1="31579" y1="77629" x2="31579" y2="77629"/>
                        <a14:foregroundMark x1="32080" y1="80313" x2="32080" y2="80313"/>
                        <a14:foregroundMark x1="27820" y1="73154" x2="27820" y2="73154"/>
                        <a14:foregroundMark x1="30952" y1="69799" x2="30952" y2="69799"/>
                        <a14:foregroundMark x1="18797" y1="74720" x2="18797" y2="74720"/>
                        <a14:foregroundMark x1="23183" y1="71812" x2="23183" y2="71812"/>
                        <a14:foregroundMark x1="29073" y1="70694" x2="29073" y2="70694"/>
                        <a14:foregroundMark x1="27820" y1="72483" x2="27820" y2="72483"/>
                        <a14:foregroundMark x1="30827" y1="74720" x2="30827" y2="74720"/>
                        <a14:foregroundMark x1="31704" y1="75391" x2="31704" y2="75391"/>
                        <a14:foregroundMark x1="32456" y1="77405" x2="32456" y2="77405"/>
                        <a14:foregroundMark x1="34085" y1="79866" x2="34085" y2="79866"/>
                        <a14:backgroundMark x1="32206" y1="77405" x2="32331" y2="77181"/>
                        <a14:backgroundMark x1="30576" y1="74720" x2="30702" y2="74497"/>
                        <a14:backgroundMark x1="34211" y1="80313" x2="34586" y2="80313"/>
                      </a14:backgroundRemoval>
                    </a14:imgEffect>
                  </a14:imgLayer>
                </a14:imgProps>
              </a:ext>
            </a:extLst>
          </a:blip>
          <a:srcRect l="17430" t="67913" r="65039" b="8017"/>
          <a:stretch/>
        </p:blipFill>
        <p:spPr>
          <a:xfrm>
            <a:off x="3690937" y="5385423"/>
            <a:ext cx="1300162" cy="9999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752D9E-BFE2-5F15-3B60-5D4C58044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57" b="43937" l="5017" r="45569">
                        <a14:foregroundMark x1="31355" y1="17663" x2="37625" y2="15026"/>
                        <a14:foregroundMark x1="37625" y1="15026" x2="38127" y2="15114"/>
                        <a14:foregroundMark x1="45234" y1="15905" x2="45234" y2="15905"/>
                        <a14:foregroundMark x1="45652" y1="17135" x2="45652" y2="17135"/>
                        <a14:foregroundMark x1="25334" y1="43937" x2="25334" y2="43937"/>
                        <a14:foregroundMark x1="36037" y1="10457" x2="36037" y2="10457"/>
                      </a14:backgroundRemoval>
                    </a14:imgEffect>
                  </a14:imgLayer>
                </a14:imgProps>
              </a:ext>
            </a:extLst>
          </a:blip>
          <a:srcRect r="49753" b="51346"/>
          <a:stretch/>
        </p:blipFill>
        <p:spPr>
          <a:xfrm flipH="1">
            <a:off x="6110463" y="3112368"/>
            <a:ext cx="4405104" cy="40585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C40B30-0AA5-3D9F-5ACA-28EA18EA18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839" b="98658" l="71429" r="99123">
                        <a14:foregroundMark x1="97619" y1="91275" x2="84461" y2="97092"/>
                        <a14:foregroundMark x1="84461" y1="97092" x2="74687" y2="95973"/>
                        <a14:foregroundMark x1="98246" y1="93289" x2="97118" y2="98658"/>
                        <a14:foregroundMark x1="99123" y1="84116" x2="99123" y2="84116"/>
                        <a14:foregroundMark x1="98872" y1="79195" x2="98872" y2="79195"/>
                        <a14:foregroundMark x1="85088" y1="76510" x2="85088" y2="76510"/>
                        <a14:foregroundMark x1="88471" y1="76734" x2="88847" y2="79866"/>
                        <a14:foregroundMark x1="84962" y1="75839" x2="85338" y2="78747"/>
                        <a14:foregroundMark x1="71429" y1="93736" x2="76566" y2="97315"/>
                        <a14:foregroundMark x1="78446" y1="85011" x2="80075" y2="91946"/>
                        <a14:foregroundMark x1="75564" y1="90157" x2="76190" y2="91051"/>
                        <a14:backgroundMark x1="87594" y1="83221" x2="87594" y2="83221"/>
                        <a14:backgroundMark x1="76441" y1="93289" x2="76441" y2="93289"/>
                        <a14:backgroundMark x1="87469" y1="83669" x2="87469" y2="83669"/>
                      </a14:backgroundRemoval>
                    </a14:imgEffect>
                  </a14:imgLayer>
                </a14:imgProps>
              </a:ext>
            </a:extLst>
          </a:blip>
          <a:srcRect l="68599" t="73358"/>
          <a:stretch/>
        </p:blipFill>
        <p:spPr>
          <a:xfrm>
            <a:off x="7437216" y="5598432"/>
            <a:ext cx="2328766" cy="1106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ED9D8A-615E-B424-C5D3-3420DE82DC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771" y="238991"/>
            <a:ext cx="476450" cy="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22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48048-BA57-C721-8A3F-5EC4A31D3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600" y="2285061"/>
            <a:ext cx="11276800" cy="2287879"/>
          </a:xfrm>
        </p:spPr>
        <p:txBody>
          <a:bodyPr anchor="ctr"/>
          <a:lstStyle/>
          <a:p>
            <a:r>
              <a:rPr lang="de-CH" sz="7200"/>
              <a:t>Jetzt geht’s  zur Übung 2.5</a:t>
            </a:r>
            <a:br>
              <a:rPr lang="de-CH" sz="7200">
                <a:ea typeface="Calibri"/>
                <a:cs typeface="Calibri"/>
              </a:rPr>
            </a:br>
            <a:r>
              <a:rPr lang="de-CH" sz="7200">
                <a:ea typeface="Calibri"/>
                <a:cs typeface="Calibri"/>
              </a:rPr>
              <a:t>"Sprechblasen"</a:t>
            </a:r>
            <a:endParaRPr lang="de-CH" sz="72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1AEF56-A88D-021E-5524-909FB203620A}"/>
              </a:ext>
            </a:extLst>
          </p:cNvPr>
          <p:cNvSpPr txBox="1"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5BAD298-4F66-106A-FB77-DA0B5032A855}"/>
              </a:ext>
            </a:extLst>
          </p:cNvPr>
          <p:cNvGrpSpPr>
            <a:grpSpLocks noChangeAspect="1"/>
          </p:cNvGrpSpPr>
          <p:nvPr/>
        </p:nvGrpSpPr>
        <p:grpSpPr>
          <a:xfrm>
            <a:off x="8441153" y="6272835"/>
            <a:ext cx="3600000" cy="446430"/>
            <a:chOff x="290139" y="9091689"/>
            <a:chExt cx="6329080" cy="7848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0C27FEE-ECB3-4EEC-83DE-117E6BC5EFBC}"/>
                </a:ext>
              </a:extLst>
            </p:cNvPr>
            <p:cNvSpPr/>
            <p:nvPr/>
          </p:nvSpPr>
          <p:spPr>
            <a:xfrm>
              <a:off x="290139" y="9091689"/>
              <a:ext cx="6329080" cy="7848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EDC58C11-3309-081C-727E-88EA68DC7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7" y="9174301"/>
              <a:ext cx="1805584" cy="63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AA0217FF-6837-42C3-1A6A-0E7EA2D35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2365" y="9151998"/>
              <a:ext cx="2385496" cy="70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0144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027206"/>
          </a:xfrm>
          <a:solidFill>
            <a:srgbClr val="ED6B47">
              <a:alpha val="30000"/>
            </a:srgbClr>
          </a:solidFill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CH" sz="1800"/>
              <a:t>Füge eine Sprechblase mit passendem Kommentar ein!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CH" sz="1800"/>
              <a:t>Passe den Fülleffekt und Kontur der Sprechblase passend an.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Übung zu 2.5 Sprechblasen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FFB7BA-49B7-A0A7-ABBE-D2E6F702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17" y="2564389"/>
            <a:ext cx="7416165" cy="415416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292B989-BA1B-9F5F-9576-198520C3CA26}"/>
              </a:ext>
            </a:extLst>
          </p:cNvPr>
          <p:cNvSpPr txBox="1"/>
          <p:nvPr/>
        </p:nvSpPr>
        <p:spPr>
          <a:xfrm>
            <a:off x="2387917" y="3876669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96A4A5"/>
                </a:solidFill>
              </a:rPr>
              <a:t>KAMEL UND BISON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051019-DC40-79FC-EE02-04CBC0DCFEBA}"/>
              </a:ext>
            </a:extLst>
          </p:cNvPr>
          <p:cNvSpPr txBox="1"/>
          <p:nvPr/>
        </p:nvSpPr>
        <p:spPr>
          <a:xfrm>
            <a:off x="2387917" y="4549664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FBECD7"/>
                </a:solidFill>
              </a:rPr>
              <a:t>KAMEL UND BISON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645BF8-DF8E-90E0-5F9C-C59109893586}"/>
              </a:ext>
            </a:extLst>
          </p:cNvPr>
          <p:cNvSpPr txBox="1"/>
          <p:nvPr/>
        </p:nvSpPr>
        <p:spPr>
          <a:xfrm>
            <a:off x="2387916" y="5213765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BC795E"/>
                </a:solidFill>
              </a:rPr>
              <a:t>KAMEL UND BISON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752D9E-BFE2-5F15-3B60-5D4C58044B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57" b="43937" l="5017" r="45569">
                        <a14:foregroundMark x1="31355" y1="17663" x2="37625" y2="15026"/>
                        <a14:foregroundMark x1="37625" y1="15026" x2="38127" y2="15114"/>
                        <a14:foregroundMark x1="45234" y1="15905" x2="45234" y2="15905"/>
                        <a14:foregroundMark x1="45652" y1="17135" x2="45652" y2="17135"/>
                        <a14:foregroundMark x1="25334" y1="43937" x2="25334" y2="43937"/>
                        <a14:foregroundMark x1="36037" y1="10457" x2="36037" y2="10457"/>
                      </a14:backgroundRemoval>
                    </a14:imgEffect>
                  </a14:imgLayer>
                </a14:imgProps>
              </a:ext>
            </a:extLst>
          </a:blip>
          <a:srcRect r="49753" b="51346"/>
          <a:stretch/>
        </p:blipFill>
        <p:spPr>
          <a:xfrm flipH="1">
            <a:off x="6039260" y="2993544"/>
            <a:ext cx="4405104" cy="40585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C40B30-0AA5-3D9F-5ACA-28EA18EA18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839" b="98658" l="71429" r="99123">
                        <a14:foregroundMark x1="97619" y1="91275" x2="84461" y2="97092"/>
                        <a14:foregroundMark x1="84461" y1="97092" x2="74687" y2="95973"/>
                        <a14:foregroundMark x1="98246" y1="93289" x2="97118" y2="98658"/>
                        <a14:foregroundMark x1="99123" y1="84116" x2="99123" y2="84116"/>
                        <a14:foregroundMark x1="98872" y1="79195" x2="98872" y2="79195"/>
                        <a14:foregroundMark x1="85088" y1="76510" x2="85088" y2="76510"/>
                        <a14:foregroundMark x1="88471" y1="76734" x2="88847" y2="79866"/>
                        <a14:foregroundMark x1="84962" y1="75839" x2="85338" y2="78747"/>
                        <a14:foregroundMark x1="71429" y1="93736" x2="76566" y2="97315"/>
                        <a14:foregroundMark x1="78446" y1="85011" x2="80075" y2="91946"/>
                        <a14:foregroundMark x1="75564" y1="90157" x2="76190" y2="91051"/>
                        <a14:backgroundMark x1="87594" y1="83221" x2="87594" y2="83221"/>
                        <a14:backgroundMark x1="76441" y1="93289" x2="76441" y2="93289"/>
                        <a14:backgroundMark x1="87469" y1="83669" x2="87469" y2="83669"/>
                      </a14:backgroundRemoval>
                    </a14:imgEffect>
                  </a14:imgLayer>
                </a14:imgProps>
              </a:ext>
            </a:extLst>
          </a:blip>
          <a:srcRect l="68599" t="73358"/>
          <a:stretch/>
        </p:blipFill>
        <p:spPr>
          <a:xfrm>
            <a:off x="7437216" y="5598432"/>
            <a:ext cx="2328766" cy="110676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D4A3BC4-0CB6-19F1-BB72-62823974CD76}"/>
              </a:ext>
            </a:extLst>
          </p:cNvPr>
          <p:cNvSpPr txBox="1"/>
          <p:nvPr/>
        </p:nvSpPr>
        <p:spPr>
          <a:xfrm>
            <a:off x="2387917" y="2539573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rPr>
              <a:t>KAMEL UND BISON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B4CBB4-224E-F204-1348-4B15162FCA8B}"/>
              </a:ext>
            </a:extLst>
          </p:cNvPr>
          <p:cNvSpPr txBox="1"/>
          <p:nvPr/>
        </p:nvSpPr>
        <p:spPr>
          <a:xfrm>
            <a:off x="2387917" y="3237384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atin typeface="Arial Black" panose="020B0A04020102020204" pitchFamily="34" charset="0"/>
              </a:rPr>
              <a:t>KAMEL UND BISON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89EA2-39D9-ADC7-3EDD-B55EE243D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30" b="93762" l="6582" r="89809">
                        <a14:foregroundMark x1="78344" y1="10397" x2="63057" y2="9830"/>
                        <a14:foregroundMark x1="49469" y1="93762" x2="48832" y2="91115"/>
                        <a14:foregroundMark x1="37792" y1="93762" x2="37792" y2="93006"/>
                        <a14:foregroundMark x1="13800" y1="93006" x2="13800" y2="93006"/>
                        <a14:foregroundMark x1="6582" y1="58790" x2="6582" y2="58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937" y="3237384"/>
            <a:ext cx="2723134" cy="30584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0CD399-E984-A869-EF1E-DFD41930A4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799" b="89262" l="18797" r="34085">
                        <a14:foregroundMark x1="24060" y1="84787" x2="19298" y2="75168"/>
                        <a14:foregroundMark x1="19298" y1="75168" x2="22556" y2="85906"/>
                        <a14:foregroundMark x1="22556" y1="85906" x2="22556" y2="85906"/>
                        <a14:foregroundMark x1="21930" y1="89485" x2="20050" y2="87696"/>
                        <a14:foregroundMark x1="21930" y1="87696" x2="21429" y2="87696"/>
                        <a14:foregroundMark x1="21805" y1="73602" x2="22055" y2="77405"/>
                        <a14:foregroundMark x1="19925" y1="74273" x2="20802" y2="76734"/>
                        <a14:foregroundMark x1="26190" y1="73154" x2="26190" y2="73154"/>
                        <a14:foregroundMark x1="29073" y1="71141" x2="29073" y2="71141"/>
                        <a14:foregroundMark x1="30952" y1="76510" x2="30952" y2="76510"/>
                        <a14:foregroundMark x1="31579" y1="77629" x2="31579" y2="77629"/>
                        <a14:foregroundMark x1="32080" y1="80313" x2="32080" y2="80313"/>
                        <a14:foregroundMark x1="27820" y1="73154" x2="27820" y2="73154"/>
                        <a14:foregroundMark x1="30952" y1="69799" x2="30952" y2="69799"/>
                        <a14:foregroundMark x1="18797" y1="74720" x2="18797" y2="74720"/>
                        <a14:foregroundMark x1="23183" y1="71812" x2="23183" y2="71812"/>
                        <a14:foregroundMark x1="29073" y1="70694" x2="29073" y2="70694"/>
                        <a14:foregroundMark x1="27820" y1="72483" x2="27820" y2="72483"/>
                        <a14:foregroundMark x1="30827" y1="74720" x2="30827" y2="74720"/>
                        <a14:foregroundMark x1="31704" y1="75391" x2="31704" y2="75391"/>
                        <a14:foregroundMark x1="32456" y1="77405" x2="32456" y2="77405"/>
                        <a14:foregroundMark x1="34085" y1="79866" x2="34085" y2="79866"/>
                        <a14:backgroundMark x1="32206" y1="77405" x2="32331" y2="77181"/>
                        <a14:backgroundMark x1="30576" y1="74720" x2="30702" y2="74497"/>
                        <a14:backgroundMark x1="34211" y1="80313" x2="34586" y2="80313"/>
                      </a14:backgroundRemoval>
                    </a14:imgEffect>
                  </a14:imgLayer>
                </a14:imgProps>
              </a:ext>
            </a:extLst>
          </a:blip>
          <a:srcRect l="17430" t="67913" r="65039" b="8017"/>
          <a:stretch/>
        </p:blipFill>
        <p:spPr>
          <a:xfrm>
            <a:off x="3690937" y="5385423"/>
            <a:ext cx="1300162" cy="99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37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864548"/>
          </a:xfrm>
          <a:solidFill>
            <a:srgbClr val="ED6B47">
              <a:alpha val="30000"/>
            </a:srgbClr>
          </a:solidFill>
        </p:spPr>
        <p:txBody>
          <a:bodyPr anchor="ctr" anchorCtr="0"/>
          <a:lstStyle/>
          <a:p>
            <a:pPr algn="l"/>
            <a:r>
              <a:rPr lang="de-CH" sz="1800"/>
              <a:t>Die Sprechblasen wurden mit passenden Sprichwörtern eingefügt.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r>
              <a:rPr lang="de-CH"/>
              <a:t>Übung zu 2.5 Sprechblasen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FFB7BA-49B7-A0A7-ABBE-D2E6F702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17" y="2564389"/>
            <a:ext cx="7416165" cy="415416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292B989-BA1B-9F5F-9576-198520C3CA26}"/>
              </a:ext>
            </a:extLst>
          </p:cNvPr>
          <p:cNvSpPr txBox="1"/>
          <p:nvPr/>
        </p:nvSpPr>
        <p:spPr>
          <a:xfrm>
            <a:off x="2387917" y="3876669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96A4A5"/>
                </a:solidFill>
              </a:rPr>
              <a:t>KAMEL UND BISON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051019-DC40-79FC-EE02-04CBC0DCFEBA}"/>
              </a:ext>
            </a:extLst>
          </p:cNvPr>
          <p:cNvSpPr txBox="1"/>
          <p:nvPr/>
        </p:nvSpPr>
        <p:spPr>
          <a:xfrm>
            <a:off x="2387917" y="4549664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FBECD7"/>
                </a:solidFill>
              </a:rPr>
              <a:t>KAMEL UND BISON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B4CBB4-224E-F204-1348-4B15162FCA8B}"/>
              </a:ext>
            </a:extLst>
          </p:cNvPr>
          <p:cNvSpPr txBox="1"/>
          <p:nvPr/>
        </p:nvSpPr>
        <p:spPr>
          <a:xfrm>
            <a:off x="2387917" y="3237384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atin typeface="Arial Black" panose="020B0A04020102020204" pitchFamily="34" charset="0"/>
              </a:rPr>
              <a:t>KAMEL UND BISON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89EA2-39D9-ADC7-3EDD-B55EE243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0" b="93762" l="6582" r="89809">
                        <a14:foregroundMark x1="78344" y1="10397" x2="63057" y2="9830"/>
                        <a14:foregroundMark x1="49469" y1="93762" x2="48832" y2="91115"/>
                        <a14:foregroundMark x1="37792" y1="93762" x2="37792" y2="93006"/>
                        <a14:foregroundMark x1="13800" y1="93006" x2="13800" y2="93006"/>
                        <a14:foregroundMark x1="6582" y1="58790" x2="6582" y2="58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937" y="3237384"/>
            <a:ext cx="2723134" cy="305846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C645BF8-DF8E-90E0-5F9C-C59109893586}"/>
              </a:ext>
            </a:extLst>
          </p:cNvPr>
          <p:cNvSpPr txBox="1"/>
          <p:nvPr/>
        </p:nvSpPr>
        <p:spPr>
          <a:xfrm>
            <a:off x="2387916" y="5213765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BC795E"/>
                </a:solidFill>
              </a:rPr>
              <a:t>KAMEL UND BISON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752D9E-BFE2-5F15-3B60-5D4C58044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7" b="43937" l="5017" r="45569">
                        <a14:foregroundMark x1="31355" y1="17663" x2="37625" y2="15026"/>
                        <a14:foregroundMark x1="37625" y1="15026" x2="38127" y2="15114"/>
                        <a14:foregroundMark x1="45234" y1="15905" x2="45234" y2="15905"/>
                        <a14:foregroundMark x1="45652" y1="17135" x2="45652" y2="17135"/>
                        <a14:foregroundMark x1="25334" y1="43937" x2="25334" y2="43937"/>
                        <a14:foregroundMark x1="36037" y1="10457" x2="36037" y2="10457"/>
                      </a14:backgroundRemoval>
                    </a14:imgEffect>
                  </a14:imgLayer>
                </a14:imgProps>
              </a:ext>
            </a:extLst>
          </a:blip>
          <a:srcRect r="49753" b="51346"/>
          <a:stretch/>
        </p:blipFill>
        <p:spPr>
          <a:xfrm flipH="1">
            <a:off x="6034955" y="2974336"/>
            <a:ext cx="4405104" cy="40585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C40B30-0AA5-3D9F-5ACA-28EA18EA18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39" b="98658" l="71429" r="99123">
                        <a14:foregroundMark x1="97619" y1="91275" x2="84461" y2="97092"/>
                        <a14:foregroundMark x1="84461" y1="97092" x2="74687" y2="95973"/>
                        <a14:foregroundMark x1="98246" y1="93289" x2="97118" y2="98658"/>
                        <a14:foregroundMark x1="99123" y1="84116" x2="99123" y2="84116"/>
                        <a14:foregroundMark x1="98872" y1="79195" x2="98872" y2="79195"/>
                        <a14:foregroundMark x1="85088" y1="76510" x2="85088" y2="76510"/>
                        <a14:foregroundMark x1="88471" y1="76734" x2="88847" y2="79866"/>
                        <a14:foregroundMark x1="84962" y1="75839" x2="85338" y2="78747"/>
                        <a14:foregroundMark x1="71429" y1="93736" x2="76566" y2="97315"/>
                        <a14:foregroundMark x1="78446" y1="85011" x2="80075" y2="91946"/>
                        <a14:foregroundMark x1="75564" y1="90157" x2="76190" y2="91051"/>
                        <a14:backgroundMark x1="87594" y1="83221" x2="87594" y2="83221"/>
                        <a14:backgroundMark x1="76441" y1="93289" x2="76441" y2="93289"/>
                        <a14:backgroundMark x1="87469" y1="83669" x2="87469" y2="83669"/>
                      </a14:backgroundRemoval>
                    </a14:imgEffect>
                  </a14:imgLayer>
                </a14:imgProps>
              </a:ext>
            </a:extLst>
          </a:blip>
          <a:srcRect l="68599" t="73358"/>
          <a:stretch/>
        </p:blipFill>
        <p:spPr>
          <a:xfrm>
            <a:off x="7437216" y="5598432"/>
            <a:ext cx="2328766" cy="11067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0CD399-E984-A869-EF1E-DFD41930A4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799" b="89262" l="18797" r="34085">
                        <a14:foregroundMark x1="24060" y1="84787" x2="19298" y2="75168"/>
                        <a14:foregroundMark x1="19298" y1="75168" x2="22556" y2="85906"/>
                        <a14:foregroundMark x1="22556" y1="85906" x2="22556" y2="85906"/>
                        <a14:foregroundMark x1="21930" y1="89485" x2="20050" y2="87696"/>
                        <a14:foregroundMark x1="21930" y1="87696" x2="21429" y2="87696"/>
                        <a14:foregroundMark x1="21805" y1="73602" x2="22055" y2="77405"/>
                        <a14:foregroundMark x1="19925" y1="74273" x2="20802" y2="76734"/>
                        <a14:foregroundMark x1="26190" y1="73154" x2="26190" y2="73154"/>
                        <a14:foregroundMark x1="29073" y1="71141" x2="29073" y2="71141"/>
                        <a14:foregroundMark x1="30952" y1="76510" x2="30952" y2="76510"/>
                        <a14:foregroundMark x1="31579" y1="77629" x2="31579" y2="77629"/>
                        <a14:foregroundMark x1="32080" y1="80313" x2="32080" y2="80313"/>
                        <a14:foregroundMark x1="27820" y1="73154" x2="27820" y2="73154"/>
                        <a14:foregroundMark x1="30952" y1="69799" x2="30952" y2="69799"/>
                        <a14:foregroundMark x1="18797" y1="74720" x2="18797" y2="74720"/>
                        <a14:foregroundMark x1="23183" y1="71812" x2="23183" y2="71812"/>
                        <a14:foregroundMark x1="29073" y1="70694" x2="29073" y2="70694"/>
                        <a14:foregroundMark x1="27820" y1="72483" x2="27820" y2="72483"/>
                        <a14:foregroundMark x1="30827" y1="74720" x2="30827" y2="74720"/>
                        <a14:foregroundMark x1="31704" y1="75391" x2="31704" y2="75391"/>
                        <a14:foregroundMark x1="32456" y1="77405" x2="32456" y2="77405"/>
                        <a14:foregroundMark x1="34085" y1="79866" x2="34085" y2="79866"/>
                        <a14:backgroundMark x1="32206" y1="77405" x2="32331" y2="77181"/>
                        <a14:backgroundMark x1="30576" y1="74720" x2="30702" y2="74497"/>
                        <a14:backgroundMark x1="34211" y1="80313" x2="34586" y2="80313"/>
                      </a14:backgroundRemoval>
                    </a14:imgEffect>
                  </a14:imgLayer>
                </a14:imgProps>
              </a:ext>
            </a:extLst>
          </a:blip>
          <a:srcRect l="17430" t="67913" r="65039" b="8017"/>
          <a:stretch/>
        </p:blipFill>
        <p:spPr>
          <a:xfrm>
            <a:off x="3690937" y="5385423"/>
            <a:ext cx="1300162" cy="9999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D4A3BC4-0CB6-19F1-BB72-62823974CD76}"/>
              </a:ext>
            </a:extLst>
          </p:cNvPr>
          <p:cNvSpPr txBox="1"/>
          <p:nvPr/>
        </p:nvSpPr>
        <p:spPr>
          <a:xfrm>
            <a:off x="2387917" y="2539573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rPr>
              <a:t>KAMEL UND BISON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D7E889D1-7758-9839-8FC7-133971A5BB25}"/>
              </a:ext>
            </a:extLst>
          </p:cNvPr>
          <p:cNvSpPr/>
          <p:nvPr/>
        </p:nvSpPr>
        <p:spPr>
          <a:xfrm>
            <a:off x="5921467" y="5598432"/>
            <a:ext cx="3844516" cy="1126573"/>
          </a:xfrm>
          <a:prstGeom prst="wedgeEllipseCallout">
            <a:avLst>
              <a:gd name="adj1" fmla="val -22224"/>
              <a:gd name="adj2" fmla="val -78873"/>
            </a:avLst>
          </a:prstGeom>
          <a:solidFill>
            <a:srgbClr val="96A4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0">
                <a:effectLst/>
                <a:latin typeface="Söhne"/>
              </a:rPr>
              <a:t>Das Kamel stolpert nicht zweimal über denselben Stein.</a:t>
            </a:r>
            <a:endParaRPr lang="de-CH"/>
          </a:p>
        </p:txBody>
      </p:sp>
      <p:sp>
        <p:nvSpPr>
          <p:cNvPr id="20" name="Sprechblase: rechteckig mit abgerundeten Ecken 14">
            <a:extLst>
              <a:ext uri="{FF2B5EF4-FFF2-40B4-BE49-F238E27FC236}">
                <a16:creationId xmlns:a16="http://schemas.microsoft.com/office/drawing/2014/main" id="{1ABCC9DA-3982-9CC3-3B09-44C45261836B}"/>
              </a:ext>
            </a:extLst>
          </p:cNvPr>
          <p:cNvSpPr/>
          <p:nvPr/>
        </p:nvSpPr>
        <p:spPr>
          <a:xfrm>
            <a:off x="2318136" y="3924648"/>
            <a:ext cx="3329651" cy="2800357"/>
          </a:xfrm>
          <a:custGeom>
            <a:avLst/>
            <a:gdLst>
              <a:gd name="connsiteX0" fmla="*/ 0 w 3329651"/>
              <a:gd name="connsiteY0" fmla="*/ 123887 h 743310"/>
              <a:gd name="connsiteX1" fmla="*/ 123887 w 3329651"/>
              <a:gd name="connsiteY1" fmla="*/ 0 h 743310"/>
              <a:gd name="connsiteX2" fmla="*/ 1942296 w 3329651"/>
              <a:gd name="connsiteY2" fmla="*/ 0 h 743310"/>
              <a:gd name="connsiteX3" fmla="*/ 3297686 w 3329651"/>
              <a:gd name="connsiteY3" fmla="*/ -2485710 h 743310"/>
              <a:gd name="connsiteX4" fmla="*/ 2774709 w 3329651"/>
              <a:gd name="connsiteY4" fmla="*/ 0 h 743310"/>
              <a:gd name="connsiteX5" fmla="*/ 3205764 w 3329651"/>
              <a:gd name="connsiteY5" fmla="*/ 0 h 743310"/>
              <a:gd name="connsiteX6" fmla="*/ 3329651 w 3329651"/>
              <a:gd name="connsiteY6" fmla="*/ 123887 h 743310"/>
              <a:gd name="connsiteX7" fmla="*/ 3329651 w 3329651"/>
              <a:gd name="connsiteY7" fmla="*/ 123885 h 743310"/>
              <a:gd name="connsiteX8" fmla="*/ 3329651 w 3329651"/>
              <a:gd name="connsiteY8" fmla="*/ 123885 h 743310"/>
              <a:gd name="connsiteX9" fmla="*/ 3329651 w 3329651"/>
              <a:gd name="connsiteY9" fmla="*/ 309713 h 743310"/>
              <a:gd name="connsiteX10" fmla="*/ 3329651 w 3329651"/>
              <a:gd name="connsiteY10" fmla="*/ 619423 h 743310"/>
              <a:gd name="connsiteX11" fmla="*/ 3205764 w 3329651"/>
              <a:gd name="connsiteY11" fmla="*/ 743310 h 743310"/>
              <a:gd name="connsiteX12" fmla="*/ 2774709 w 3329651"/>
              <a:gd name="connsiteY12" fmla="*/ 743310 h 743310"/>
              <a:gd name="connsiteX13" fmla="*/ 1942296 w 3329651"/>
              <a:gd name="connsiteY13" fmla="*/ 743310 h 743310"/>
              <a:gd name="connsiteX14" fmla="*/ 1942296 w 3329651"/>
              <a:gd name="connsiteY14" fmla="*/ 743310 h 743310"/>
              <a:gd name="connsiteX15" fmla="*/ 123887 w 3329651"/>
              <a:gd name="connsiteY15" fmla="*/ 743310 h 743310"/>
              <a:gd name="connsiteX16" fmla="*/ 0 w 3329651"/>
              <a:gd name="connsiteY16" fmla="*/ 619423 h 743310"/>
              <a:gd name="connsiteX17" fmla="*/ 0 w 3329651"/>
              <a:gd name="connsiteY17" fmla="*/ 309713 h 743310"/>
              <a:gd name="connsiteX18" fmla="*/ 0 w 3329651"/>
              <a:gd name="connsiteY18" fmla="*/ 123885 h 743310"/>
              <a:gd name="connsiteX19" fmla="*/ 0 w 3329651"/>
              <a:gd name="connsiteY19" fmla="*/ 123885 h 743310"/>
              <a:gd name="connsiteX20" fmla="*/ 0 w 3329651"/>
              <a:gd name="connsiteY20" fmla="*/ 123887 h 743310"/>
              <a:gd name="connsiteX0" fmla="*/ 0 w 3329651"/>
              <a:gd name="connsiteY0" fmla="*/ 2609597 h 3229020"/>
              <a:gd name="connsiteX1" fmla="*/ 123887 w 3329651"/>
              <a:gd name="connsiteY1" fmla="*/ 2485710 h 3229020"/>
              <a:gd name="connsiteX2" fmla="*/ 2173790 w 3329651"/>
              <a:gd name="connsiteY2" fmla="*/ 2485710 h 3229020"/>
              <a:gd name="connsiteX3" fmla="*/ 3297686 w 3329651"/>
              <a:gd name="connsiteY3" fmla="*/ 0 h 3229020"/>
              <a:gd name="connsiteX4" fmla="*/ 2774709 w 3329651"/>
              <a:gd name="connsiteY4" fmla="*/ 2485710 h 3229020"/>
              <a:gd name="connsiteX5" fmla="*/ 3205764 w 3329651"/>
              <a:gd name="connsiteY5" fmla="*/ 2485710 h 3229020"/>
              <a:gd name="connsiteX6" fmla="*/ 3329651 w 3329651"/>
              <a:gd name="connsiteY6" fmla="*/ 2609597 h 3229020"/>
              <a:gd name="connsiteX7" fmla="*/ 3329651 w 3329651"/>
              <a:gd name="connsiteY7" fmla="*/ 2609595 h 3229020"/>
              <a:gd name="connsiteX8" fmla="*/ 3329651 w 3329651"/>
              <a:gd name="connsiteY8" fmla="*/ 2609595 h 3229020"/>
              <a:gd name="connsiteX9" fmla="*/ 3329651 w 3329651"/>
              <a:gd name="connsiteY9" fmla="*/ 2795423 h 3229020"/>
              <a:gd name="connsiteX10" fmla="*/ 3329651 w 3329651"/>
              <a:gd name="connsiteY10" fmla="*/ 3105133 h 3229020"/>
              <a:gd name="connsiteX11" fmla="*/ 3205764 w 3329651"/>
              <a:gd name="connsiteY11" fmla="*/ 3229020 h 3229020"/>
              <a:gd name="connsiteX12" fmla="*/ 2774709 w 3329651"/>
              <a:gd name="connsiteY12" fmla="*/ 3229020 h 3229020"/>
              <a:gd name="connsiteX13" fmla="*/ 1942296 w 3329651"/>
              <a:gd name="connsiteY13" fmla="*/ 3229020 h 3229020"/>
              <a:gd name="connsiteX14" fmla="*/ 1942296 w 3329651"/>
              <a:gd name="connsiteY14" fmla="*/ 3229020 h 3229020"/>
              <a:gd name="connsiteX15" fmla="*/ 123887 w 3329651"/>
              <a:gd name="connsiteY15" fmla="*/ 3229020 h 3229020"/>
              <a:gd name="connsiteX16" fmla="*/ 0 w 3329651"/>
              <a:gd name="connsiteY16" fmla="*/ 3105133 h 3229020"/>
              <a:gd name="connsiteX17" fmla="*/ 0 w 3329651"/>
              <a:gd name="connsiteY17" fmla="*/ 2795423 h 3229020"/>
              <a:gd name="connsiteX18" fmla="*/ 0 w 3329651"/>
              <a:gd name="connsiteY18" fmla="*/ 2609595 h 3229020"/>
              <a:gd name="connsiteX19" fmla="*/ 0 w 3329651"/>
              <a:gd name="connsiteY19" fmla="*/ 2609595 h 3229020"/>
              <a:gd name="connsiteX20" fmla="*/ 0 w 3329651"/>
              <a:gd name="connsiteY20" fmla="*/ 2609597 h 3229020"/>
              <a:gd name="connsiteX0" fmla="*/ 0 w 3329651"/>
              <a:gd name="connsiteY0" fmla="*/ 2609597 h 3229020"/>
              <a:gd name="connsiteX1" fmla="*/ 123887 w 3329651"/>
              <a:gd name="connsiteY1" fmla="*/ 2485710 h 3229020"/>
              <a:gd name="connsiteX2" fmla="*/ 2497881 w 3329651"/>
              <a:gd name="connsiteY2" fmla="*/ 2485710 h 3229020"/>
              <a:gd name="connsiteX3" fmla="*/ 3297686 w 3329651"/>
              <a:gd name="connsiteY3" fmla="*/ 0 h 3229020"/>
              <a:gd name="connsiteX4" fmla="*/ 2774709 w 3329651"/>
              <a:gd name="connsiteY4" fmla="*/ 2485710 h 3229020"/>
              <a:gd name="connsiteX5" fmla="*/ 3205764 w 3329651"/>
              <a:gd name="connsiteY5" fmla="*/ 2485710 h 3229020"/>
              <a:gd name="connsiteX6" fmla="*/ 3329651 w 3329651"/>
              <a:gd name="connsiteY6" fmla="*/ 2609597 h 3229020"/>
              <a:gd name="connsiteX7" fmla="*/ 3329651 w 3329651"/>
              <a:gd name="connsiteY7" fmla="*/ 2609595 h 3229020"/>
              <a:gd name="connsiteX8" fmla="*/ 3329651 w 3329651"/>
              <a:gd name="connsiteY8" fmla="*/ 2609595 h 3229020"/>
              <a:gd name="connsiteX9" fmla="*/ 3329651 w 3329651"/>
              <a:gd name="connsiteY9" fmla="*/ 2795423 h 3229020"/>
              <a:gd name="connsiteX10" fmla="*/ 3329651 w 3329651"/>
              <a:gd name="connsiteY10" fmla="*/ 3105133 h 3229020"/>
              <a:gd name="connsiteX11" fmla="*/ 3205764 w 3329651"/>
              <a:gd name="connsiteY11" fmla="*/ 3229020 h 3229020"/>
              <a:gd name="connsiteX12" fmla="*/ 2774709 w 3329651"/>
              <a:gd name="connsiteY12" fmla="*/ 3229020 h 3229020"/>
              <a:gd name="connsiteX13" fmla="*/ 1942296 w 3329651"/>
              <a:gd name="connsiteY13" fmla="*/ 3229020 h 3229020"/>
              <a:gd name="connsiteX14" fmla="*/ 1942296 w 3329651"/>
              <a:gd name="connsiteY14" fmla="*/ 3229020 h 3229020"/>
              <a:gd name="connsiteX15" fmla="*/ 123887 w 3329651"/>
              <a:gd name="connsiteY15" fmla="*/ 3229020 h 3229020"/>
              <a:gd name="connsiteX16" fmla="*/ 0 w 3329651"/>
              <a:gd name="connsiteY16" fmla="*/ 3105133 h 3229020"/>
              <a:gd name="connsiteX17" fmla="*/ 0 w 3329651"/>
              <a:gd name="connsiteY17" fmla="*/ 2795423 h 3229020"/>
              <a:gd name="connsiteX18" fmla="*/ 0 w 3329651"/>
              <a:gd name="connsiteY18" fmla="*/ 2609595 h 3229020"/>
              <a:gd name="connsiteX19" fmla="*/ 0 w 3329651"/>
              <a:gd name="connsiteY19" fmla="*/ 2609595 h 3229020"/>
              <a:gd name="connsiteX20" fmla="*/ 0 w 3329651"/>
              <a:gd name="connsiteY20" fmla="*/ 2609597 h 32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9651" h="3229020">
                <a:moveTo>
                  <a:pt x="0" y="2609597"/>
                </a:moveTo>
                <a:cubicBezTo>
                  <a:pt x="0" y="2541176"/>
                  <a:pt x="55466" y="2485710"/>
                  <a:pt x="123887" y="2485710"/>
                </a:cubicBezTo>
                <a:lnTo>
                  <a:pt x="2497881" y="2485710"/>
                </a:lnTo>
                <a:lnTo>
                  <a:pt x="3297686" y="0"/>
                </a:lnTo>
                <a:lnTo>
                  <a:pt x="2774709" y="2485710"/>
                </a:lnTo>
                <a:lnTo>
                  <a:pt x="3205764" y="2485710"/>
                </a:lnTo>
                <a:cubicBezTo>
                  <a:pt x="3274185" y="2485710"/>
                  <a:pt x="3329651" y="2541176"/>
                  <a:pt x="3329651" y="2609597"/>
                </a:cubicBezTo>
                <a:lnTo>
                  <a:pt x="3329651" y="2609595"/>
                </a:lnTo>
                <a:lnTo>
                  <a:pt x="3329651" y="2609595"/>
                </a:lnTo>
                <a:lnTo>
                  <a:pt x="3329651" y="2795423"/>
                </a:lnTo>
                <a:lnTo>
                  <a:pt x="3329651" y="3105133"/>
                </a:lnTo>
                <a:cubicBezTo>
                  <a:pt x="3329651" y="3173554"/>
                  <a:pt x="3274185" y="3229020"/>
                  <a:pt x="3205764" y="3229020"/>
                </a:cubicBezTo>
                <a:lnTo>
                  <a:pt x="2774709" y="3229020"/>
                </a:lnTo>
                <a:lnTo>
                  <a:pt x="1942296" y="3229020"/>
                </a:lnTo>
                <a:lnTo>
                  <a:pt x="1942296" y="3229020"/>
                </a:lnTo>
                <a:lnTo>
                  <a:pt x="123887" y="3229020"/>
                </a:lnTo>
                <a:cubicBezTo>
                  <a:pt x="55466" y="3229020"/>
                  <a:pt x="0" y="3173554"/>
                  <a:pt x="0" y="3105133"/>
                </a:cubicBezTo>
                <a:lnTo>
                  <a:pt x="0" y="2795423"/>
                </a:lnTo>
                <a:lnTo>
                  <a:pt x="0" y="2609595"/>
                </a:lnTo>
                <a:lnTo>
                  <a:pt x="0" y="2609595"/>
                </a:lnTo>
                <a:lnTo>
                  <a:pt x="0" y="2609597"/>
                </a:lnTo>
                <a:close/>
              </a:path>
            </a:pathLst>
          </a:custGeom>
          <a:solidFill>
            <a:srgbClr val="FBEC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r>
              <a:rPr lang="de-DE" b="1" i="0">
                <a:solidFill>
                  <a:schemeClr val="tx1"/>
                </a:solidFill>
                <a:effectLst/>
                <a:latin typeface="Söhne"/>
              </a:rPr>
              <a:t>Ein ruhiger Bison fängt das saftigste Gras.</a:t>
            </a:r>
            <a:endParaRPr lang="de-CH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EC2207-6864-B5A4-65BC-FE64D01C10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771" y="238991"/>
            <a:ext cx="476450" cy="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09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48048-BA57-C721-8A3F-5EC4A31D3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600" y="2285061"/>
            <a:ext cx="11276800" cy="2287879"/>
          </a:xfrm>
        </p:spPr>
        <p:txBody>
          <a:bodyPr anchor="ctr"/>
          <a:lstStyle/>
          <a:p>
            <a:r>
              <a:rPr lang="de-CH" sz="7200"/>
              <a:t>Jetzt geht’s  zur Übung 2.6</a:t>
            </a:r>
            <a:br>
              <a:rPr lang="de-CH" sz="7200"/>
            </a:br>
            <a:r>
              <a:rPr lang="de-CH" sz="7200">
                <a:ea typeface="Calibri"/>
                <a:cs typeface="Calibri"/>
              </a:rPr>
              <a:t>"Übergänge"</a:t>
            </a:r>
            <a:endParaRPr lang="de-CH" sz="72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E21BE4-FC09-A870-1947-5FD36BA1CF86}"/>
              </a:ext>
            </a:extLst>
          </p:cNvPr>
          <p:cNvSpPr txBox="1"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BE06068-B1D6-5EC4-E2CB-71D914D612FE}"/>
              </a:ext>
            </a:extLst>
          </p:cNvPr>
          <p:cNvGrpSpPr>
            <a:grpSpLocks noChangeAspect="1"/>
          </p:cNvGrpSpPr>
          <p:nvPr/>
        </p:nvGrpSpPr>
        <p:grpSpPr>
          <a:xfrm>
            <a:off x="8441153" y="6272835"/>
            <a:ext cx="3600000" cy="446430"/>
            <a:chOff x="290139" y="9091689"/>
            <a:chExt cx="6329080" cy="7848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BADD5A6-D32B-ABA7-9E21-59086A767A53}"/>
                </a:ext>
              </a:extLst>
            </p:cNvPr>
            <p:cNvSpPr/>
            <p:nvPr/>
          </p:nvSpPr>
          <p:spPr>
            <a:xfrm>
              <a:off x="290139" y="9091689"/>
              <a:ext cx="6329080" cy="7848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9A553FE2-00F2-08BA-5F89-920FB5958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7" y="9174301"/>
              <a:ext cx="1805584" cy="63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F99810E6-6556-26F1-523F-0DED5A3BD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2365" y="9151998"/>
              <a:ext cx="2385496" cy="70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24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C1ABAD-A85B-40FC-9ED4-29BD1D3D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476" y="2749584"/>
            <a:ext cx="7218780" cy="405053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Übung zu 1.2 Bildgrösse anpassen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153F9E-5163-E478-95D6-6841E1CF8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0883" y="5374529"/>
            <a:ext cx="1963825" cy="9419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5A8A83-4816-B37C-1BF8-0BAF163B3A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52" b="97593" l="17500" r="33646">
                        <a14:foregroundMark x1="22292" y1="51296" x2="31354" y2="54074"/>
                        <a14:foregroundMark x1="31354" y1="54074" x2="29219" y2="51204"/>
                        <a14:foregroundMark x1="21667" y1="46852" x2="19583" y2="48148"/>
                        <a14:foregroundMark x1="18021" y1="55370" x2="18958" y2="48796"/>
                        <a14:foregroundMark x1="30833" y1="52593" x2="33281" y2="53704"/>
                        <a14:foregroundMark x1="25573" y1="96574" x2="25052" y2="90741"/>
                        <a14:foregroundMark x1="29323" y1="96852" x2="27969" y2="95741"/>
                        <a14:foregroundMark x1="22500" y1="97315" x2="22500" y2="97315"/>
                        <a14:foregroundMark x1="28750" y1="97593" x2="28750" y2="97593"/>
                      </a14:backgroundRemoval>
                    </a14:imgEffect>
                  </a14:imgLayer>
                </a14:imgProps>
              </a:ext>
            </a:extLst>
          </a:blip>
          <a:srcRect l="15540" t="43948" r="64330"/>
          <a:stretch/>
        </p:blipFill>
        <p:spPr>
          <a:xfrm>
            <a:off x="7260937" y="3929434"/>
            <a:ext cx="981200" cy="14828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CE3A96-589E-0A44-E7F8-C8BDDDE56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82" b="96394" l="9719" r="95550">
                        <a14:foregroundMark x1="87354" y1="15395" x2="54333" y2="8391"/>
                        <a14:foregroundMark x1="54333" y1="8391" x2="42389" y2="7767"/>
                        <a14:foregroundMark x1="42389" y1="7767" x2="21311" y2="20111"/>
                        <a14:foregroundMark x1="54801" y1="2635" x2="42857" y2="3953"/>
                        <a14:foregroundMark x1="42857" y1="3953" x2="41686" y2="4785"/>
                        <a14:foregroundMark x1="56089" y1="2982" x2="64871" y2="4924"/>
                        <a14:foregroundMark x1="82201" y1="12899" x2="66042" y2="22816"/>
                        <a14:foregroundMark x1="64286" y1="96463" x2="62178" y2="81207"/>
                        <a14:foregroundMark x1="62178" y1="81207" x2="62412" y2="81137"/>
                        <a14:foregroundMark x1="43208" y1="95076" x2="40515" y2="80444"/>
                        <a14:foregroundMark x1="27166" y1="73093" x2="27166" y2="73093"/>
                        <a14:foregroundMark x1="31382" y1="63870" x2="36534" y2="60264"/>
                        <a14:foregroundMark x1="43208" y1="45492" x2="38407" y2="34119"/>
                        <a14:foregroundMark x1="27752" y1="37171" x2="37822" y2="26006"/>
                        <a14:foregroundMark x1="95550" y1="12899" x2="95550" y2="12899"/>
                        <a14:foregroundMark x1="66628" y1="50000" x2="64871" y2="32871"/>
                        <a14:foregroundMark x1="70960" y1="63662" x2="72717" y2="60264"/>
                        <a14:foregroundMark x1="75990" y1="69243" x2="74239" y2="69487"/>
                        <a14:backgroundMark x1="74239" y1="70527" x2="78220" y2="69487"/>
                        <a14:backgroundMark x1="76464" y1="69487" x2="76464" y2="69487"/>
                        <a14:backgroundMark x1="76464" y1="69487" x2="76464" y2="69487"/>
                        <a14:backgroundMark x1="75761" y1="69487" x2="78806" y2="69071"/>
                        <a14:backgroundMark x1="77986" y1="31553" x2="89110" y2="41123"/>
                        <a14:backgroundMark x1="89110" y1="41123" x2="95199" y2="43828"/>
                        <a14:backgroundMark x1="72014" y1="49931" x2="72014" y2="49931"/>
                        <a14:backgroundMark x1="81967" y1="58946" x2="85363" y2="55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799" y="5259721"/>
            <a:ext cx="819844" cy="1335700"/>
          </a:xfrm>
          <a:prstGeom prst="rect">
            <a:avLst/>
          </a:prstGeom>
        </p:spPr>
      </p:pic>
      <p:pic>
        <p:nvPicPr>
          <p:cNvPr id="8" name="Grafik 7" descr="Ein Bild, das Clipart, Animierter Cartoon, Cartoon, Spielzeug enthält.&#10;&#10;Automatisch generierte Beschreibung">
            <a:extLst>
              <a:ext uri="{FF2B5EF4-FFF2-40B4-BE49-F238E27FC236}">
                <a16:creationId xmlns:a16="http://schemas.microsoft.com/office/drawing/2014/main" id="{81B88EE4-3AF5-54EB-87A8-B88926CEAB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81" b="94929" l="5689" r="94162">
                        <a14:foregroundMark x1="22455" y1="59746" x2="27844" y2="54834"/>
                        <a14:foregroundMark x1="43263" y1="43265" x2="55838" y2="43661"/>
                        <a14:foregroundMark x1="64671" y1="42552" x2="60030" y2="45325"/>
                        <a14:foregroundMark x1="83982" y1="56260" x2="82635" y2="52615"/>
                        <a14:foregroundMark x1="76198" y1="79794" x2="79790" y2="78209"/>
                        <a14:foregroundMark x1="26796" y1="21315" x2="47156" y2="24802"/>
                        <a14:foregroundMark x1="58234" y1="2298" x2="42665" y2="6815"/>
                        <a14:foregroundMark x1="42665" y1="6815" x2="30988" y2="15293"/>
                        <a14:foregroundMark x1="94311" y1="8716" x2="76048" y2="17116"/>
                        <a14:foregroundMark x1="72305" y1="3249" x2="59281" y2="1981"/>
                        <a14:foregroundMark x1="59281" y1="1981" x2="55240" y2="2536"/>
                        <a14:foregroundMark x1="5838" y1="18859" x2="10180" y2="22504"/>
                        <a14:foregroundMark x1="82934" y1="94929" x2="63024" y2="93819"/>
                        <a14:foregroundMark x1="40120" y1="93423" x2="18263" y2="94612"/>
                        <a14:foregroundMark x1="82934" y1="92948" x2="67515" y2="89937"/>
                        <a14:foregroundMark x1="37725" y1="90095" x2="34431" y2="91521"/>
                        <a14:foregroundMark x1="81737" y1="78447" x2="81737" y2="78447"/>
                        <a14:foregroundMark x1="25299" y1="78447" x2="31437" y2="78605"/>
                        <a14:foregroundMark x1="23054" y1="78209" x2="23054" y2="78209"/>
                        <a14:foregroundMark x1="83234" y1="78209" x2="83234" y2="78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99083" y="2968419"/>
            <a:ext cx="1095468" cy="19968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7CD076-4000-DAE4-A677-54A0301170F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779" b="95958" l="12500" r="81122">
                        <a14:foregroundMark x1="77806" y1="57293" x2="64796" y2="66432"/>
                        <a14:foregroundMark x1="64796" y1="66432" x2="62245" y2="66960"/>
                        <a14:foregroundMark x1="76531" y1="90158" x2="62245" y2="85237"/>
                        <a14:foregroundMark x1="62245" y1="85237" x2="60204" y2="85062"/>
                        <a14:foregroundMark x1="58929" y1="95958" x2="60204" y2="78383"/>
                        <a14:foregroundMark x1="15051" y1="88049" x2="27551" y2="82601"/>
                        <a14:foregroundMark x1="27551" y1="82601" x2="27041" y2="82425"/>
                        <a14:foregroundMark x1="14796" y1="72935" x2="19388" y2="72935"/>
                        <a14:foregroundMark x1="13265" y1="71705" x2="17347" y2="71353"/>
                        <a14:foregroundMark x1="27806" y1="54482" x2="35204" y2="60457"/>
                        <a14:foregroundMark x1="50510" y1="53954" x2="47959" y2="54130"/>
                        <a14:foregroundMark x1="81122" y1="63093" x2="81122" y2="63093"/>
                        <a14:foregroundMark x1="36480" y1="54657" x2="36480" y2="54657"/>
                      </a14:backgroundRemoval>
                    </a14:imgEffect>
                  </a14:imgLayer>
                </a14:imgProps>
              </a:ext>
            </a:extLst>
          </a:blip>
          <a:srcRect l="10312" t="52745" r="17317" b="2269"/>
          <a:stretch/>
        </p:blipFill>
        <p:spPr>
          <a:xfrm>
            <a:off x="5283170" y="4664466"/>
            <a:ext cx="879010" cy="765242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id="{FE898C34-777C-A9DE-A3C6-F5048E476A65}"/>
              </a:ext>
            </a:extLst>
          </p:cNvPr>
          <p:cNvSpPr txBox="1">
            <a:spLocks/>
          </p:cNvSpPr>
          <p:nvPr/>
        </p:nvSpPr>
        <p:spPr>
          <a:xfrm>
            <a:off x="457200" y="794237"/>
            <a:ext cx="11276800" cy="1655762"/>
          </a:xfrm>
          <a:prstGeom prst="rect">
            <a:avLst/>
          </a:prstGeom>
          <a:solidFill>
            <a:srgbClr val="ED6B47">
              <a:alpha val="30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74779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None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7390" indent="0" algn="ctr" defTabSz="474779" rtl="0" eaLnBrk="1" latinLnBrk="0" hangingPunct="1">
              <a:lnSpc>
                <a:spcPct val="90000"/>
              </a:lnSpc>
              <a:spcBef>
                <a:spcPts val="260"/>
              </a:spcBef>
              <a:buFont typeface="Arial" panose="020B0604020202020204" pitchFamily="34" charset="0"/>
              <a:buNone/>
              <a:defRPr sz="10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4779" indent="0" algn="ctr" defTabSz="474779" rtl="0" eaLnBrk="1" latinLnBrk="0" hangingPunct="1">
              <a:lnSpc>
                <a:spcPct val="90000"/>
              </a:lnSpc>
              <a:spcBef>
                <a:spcPts val="260"/>
              </a:spcBef>
              <a:buFont typeface="Arial" panose="020B0604020202020204" pitchFamily="34" charset="0"/>
              <a:buNone/>
              <a:defRPr sz="9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169" indent="0" algn="ctr" defTabSz="474779" rtl="0" eaLnBrk="1" latinLnBrk="0" hangingPunct="1">
              <a:lnSpc>
                <a:spcPct val="90000"/>
              </a:lnSpc>
              <a:spcBef>
                <a:spcPts val="260"/>
              </a:spcBef>
              <a:buFont typeface="Arial" panose="020B0604020202020204" pitchFamily="34" charset="0"/>
              <a:buNone/>
              <a:defRPr sz="8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9559" indent="0" algn="ctr" defTabSz="474779" rtl="0" eaLnBrk="1" latinLnBrk="0" hangingPunct="1">
              <a:lnSpc>
                <a:spcPct val="90000"/>
              </a:lnSpc>
              <a:spcBef>
                <a:spcPts val="260"/>
              </a:spcBef>
              <a:buFont typeface="Arial" panose="020B0604020202020204" pitchFamily="34" charset="0"/>
              <a:buNone/>
              <a:defRPr sz="8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6948" indent="0" algn="ctr" defTabSz="474779" rtl="0" eaLnBrk="1" latinLnBrk="0" hangingPunct="1">
              <a:lnSpc>
                <a:spcPct val="90000"/>
              </a:lnSpc>
              <a:spcBef>
                <a:spcPts val="260"/>
              </a:spcBef>
              <a:buFont typeface="Arial" panose="020B0604020202020204" pitchFamily="34" charset="0"/>
              <a:buNone/>
              <a:defRPr sz="8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4338" indent="0" algn="ctr" defTabSz="474779" rtl="0" eaLnBrk="1" latinLnBrk="0" hangingPunct="1">
              <a:lnSpc>
                <a:spcPct val="90000"/>
              </a:lnSpc>
              <a:spcBef>
                <a:spcPts val="260"/>
              </a:spcBef>
              <a:buFont typeface="Arial" panose="020B0604020202020204" pitchFamily="34" charset="0"/>
              <a:buNone/>
              <a:defRPr sz="8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61728" indent="0" algn="ctr" defTabSz="474779" rtl="0" eaLnBrk="1" latinLnBrk="0" hangingPunct="1">
              <a:lnSpc>
                <a:spcPct val="90000"/>
              </a:lnSpc>
              <a:spcBef>
                <a:spcPts val="260"/>
              </a:spcBef>
              <a:buFont typeface="Arial" panose="020B0604020202020204" pitchFamily="34" charset="0"/>
              <a:buNone/>
              <a:defRPr sz="8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99117" indent="0" algn="ctr" defTabSz="474779" rtl="0" eaLnBrk="1" latinLnBrk="0" hangingPunct="1">
              <a:lnSpc>
                <a:spcPct val="90000"/>
              </a:lnSpc>
              <a:spcBef>
                <a:spcPts val="260"/>
              </a:spcBef>
              <a:buFont typeface="Arial" panose="020B0604020202020204" pitchFamily="34" charset="0"/>
              <a:buNone/>
              <a:defRPr sz="8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1800"/>
              <a:t>Figuren, welche weiter entfernt sind, scheinen kleiner als Figuren, welche im Vordergrund stehen!</a:t>
            </a:r>
          </a:p>
          <a:p>
            <a:pPr marL="236855" lvl="1" algn="l"/>
            <a:r>
              <a:rPr lang="de-CH" sz="1800" b="1"/>
              <a:t>Passe das Bild an, damit die Verhältnisse stimmen!</a:t>
            </a:r>
            <a:endParaRPr lang="de-CH" sz="1800" b="1">
              <a:ea typeface="Calibri"/>
              <a:cs typeface="Calibri"/>
            </a:endParaRPr>
          </a:p>
          <a:p>
            <a:pPr marL="760095" lvl="3" indent="-285750" algn="l">
              <a:spcBef>
                <a:spcPts val="519"/>
              </a:spcBef>
              <a:buFont typeface="Arial" panose="020B0604020202020204" pitchFamily="34" charset="0"/>
              <a:buChar char="•"/>
            </a:pPr>
            <a:r>
              <a:rPr lang="de-CH" sz="1800"/>
              <a:t>- Piraten</a:t>
            </a:r>
            <a:endParaRPr lang="de-CH" sz="1800">
              <a:ea typeface="Calibri" panose="020F0502020204030204"/>
              <a:cs typeface="Calibri" panose="020F0502020204030204"/>
            </a:endParaRPr>
          </a:p>
          <a:p>
            <a:pPr marL="760095" lvl="3" indent="-285750" algn="l">
              <a:spcBef>
                <a:spcPts val="519"/>
              </a:spcBef>
              <a:buFont typeface="Arial" panose="020B0604020202020204" pitchFamily="34" charset="0"/>
              <a:buChar char="•"/>
            </a:pPr>
            <a:r>
              <a:rPr lang="de-CH" sz="1800"/>
              <a:t>- Schiffe</a:t>
            </a:r>
            <a:endParaRPr lang="de-CH" sz="1800">
              <a:ea typeface="Calibri" panose="020F0502020204030204"/>
              <a:cs typeface="Calibri" panose="020F0502020204030204"/>
            </a:endParaRPr>
          </a:p>
          <a:p>
            <a:pPr marL="760095" lvl="3" indent="-285750" algn="l">
              <a:spcBef>
                <a:spcPts val="519"/>
              </a:spcBef>
              <a:buFont typeface="Arial" panose="020B0604020202020204" pitchFamily="34" charset="0"/>
              <a:buChar char="•"/>
            </a:pPr>
            <a:r>
              <a:rPr lang="de-CH" sz="1800"/>
              <a:t>- Haifische</a:t>
            </a:r>
            <a:endParaRPr lang="de-CH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ADA4FF-1B0D-610A-7FF2-02E11748F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963" y="2104458"/>
            <a:ext cx="3609144" cy="319839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F9B5E85-0AE0-1222-61FC-C116A7686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4064" y="4301629"/>
            <a:ext cx="1963825" cy="94198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8AECCF-D71B-DF88-7AE6-27D2012B9B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3959" y="3513412"/>
            <a:ext cx="3609144" cy="319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87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655762"/>
          </a:xfrm>
          <a:solidFill>
            <a:srgbClr val="ED6B47">
              <a:alpha val="30000"/>
            </a:srgbClr>
          </a:solidFill>
        </p:spPr>
        <p:txBody>
          <a:bodyPr/>
          <a:lstStyle/>
          <a:p>
            <a:pPr algn="l"/>
            <a:r>
              <a:rPr lang="de-CH" sz="1800"/>
              <a:t>Dupliziere die Folie, ändere gewisse Sachen ab und füge einen Morphen-Übergang hinzu. </a:t>
            </a:r>
          </a:p>
          <a:p>
            <a:pPr algn="l"/>
            <a:endParaRPr lang="de-CH" sz="1800"/>
          </a:p>
          <a:p>
            <a:pPr algn="l">
              <a:tabLst>
                <a:tab pos="717550" algn="l"/>
              </a:tabLst>
            </a:pPr>
            <a:r>
              <a:rPr lang="de-CH" sz="1800"/>
              <a:t>Tipp: 	Um schnell das Bild der aktuellen Folie im Präsentationsmodus zu sehen, kannst du unten rechts auf die 	Leinwand drücken.</a:t>
            </a:r>
          </a:p>
          <a:p>
            <a:pPr algn="l"/>
            <a:endParaRPr lang="de-CH" sz="1800"/>
          </a:p>
          <a:p>
            <a:pPr algn="l"/>
            <a:endParaRPr lang="de-CH" sz="1800"/>
          </a:p>
          <a:p>
            <a:pPr algn="l"/>
            <a:endParaRPr lang="de-CH" sz="1800"/>
          </a:p>
          <a:p>
            <a:pPr algn="l"/>
            <a:endParaRPr lang="de-CH" sz="180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Übung zu 2.6 Übergänge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FFB7BA-49B7-A0A7-ABBE-D2E6F702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17" y="2564389"/>
            <a:ext cx="7416165" cy="415416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292B989-BA1B-9F5F-9576-198520C3CA26}"/>
              </a:ext>
            </a:extLst>
          </p:cNvPr>
          <p:cNvSpPr txBox="1"/>
          <p:nvPr/>
        </p:nvSpPr>
        <p:spPr>
          <a:xfrm>
            <a:off x="2387917" y="3876669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96A4A5"/>
                </a:solidFill>
              </a:rPr>
              <a:t>KAMEL UND BISON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051019-DC40-79FC-EE02-04CBC0DCFEBA}"/>
              </a:ext>
            </a:extLst>
          </p:cNvPr>
          <p:cNvSpPr txBox="1"/>
          <p:nvPr/>
        </p:nvSpPr>
        <p:spPr>
          <a:xfrm>
            <a:off x="2387917" y="4549664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FBECD7"/>
                </a:solidFill>
              </a:rPr>
              <a:t>KAMEL UND BISON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B4CBB4-224E-F204-1348-4B15162FCA8B}"/>
              </a:ext>
            </a:extLst>
          </p:cNvPr>
          <p:cNvSpPr txBox="1"/>
          <p:nvPr/>
        </p:nvSpPr>
        <p:spPr>
          <a:xfrm>
            <a:off x="2387917" y="3237384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atin typeface="Arial Black" panose="020B0A04020102020204" pitchFamily="34" charset="0"/>
              </a:rPr>
              <a:t>KAMEL UND BISON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89EA2-39D9-ADC7-3EDD-B55EE243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0" b="93762" l="6582" r="89809">
                        <a14:foregroundMark x1="78344" y1="10397" x2="63057" y2="9830"/>
                        <a14:foregroundMark x1="49469" y1="93762" x2="48832" y2="91115"/>
                        <a14:foregroundMark x1="37792" y1="93762" x2="37792" y2="93006"/>
                        <a14:foregroundMark x1="13800" y1="93006" x2="13800" y2="93006"/>
                        <a14:foregroundMark x1="6582" y1="58790" x2="6582" y2="58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937" y="3237384"/>
            <a:ext cx="2723134" cy="305846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C645BF8-DF8E-90E0-5F9C-C59109893586}"/>
              </a:ext>
            </a:extLst>
          </p:cNvPr>
          <p:cNvSpPr txBox="1"/>
          <p:nvPr/>
        </p:nvSpPr>
        <p:spPr>
          <a:xfrm>
            <a:off x="2387916" y="5213765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BC795E"/>
                </a:solidFill>
              </a:rPr>
              <a:t>KAMEL UND BISON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752D9E-BFE2-5F15-3B60-5D4C58044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7" b="43937" l="5017" r="45569">
                        <a14:foregroundMark x1="31355" y1="17663" x2="37625" y2="15026"/>
                        <a14:foregroundMark x1="37625" y1="15026" x2="38127" y2="15114"/>
                        <a14:foregroundMark x1="45234" y1="15905" x2="45234" y2="15905"/>
                        <a14:foregroundMark x1="45652" y1="17135" x2="45652" y2="17135"/>
                        <a14:foregroundMark x1="25334" y1="43937" x2="25334" y2="43937"/>
                        <a14:foregroundMark x1="36037" y1="10457" x2="36037" y2="10457"/>
                      </a14:backgroundRemoval>
                    </a14:imgEffect>
                  </a14:imgLayer>
                </a14:imgProps>
              </a:ext>
            </a:extLst>
          </a:blip>
          <a:srcRect r="49753" b="51346"/>
          <a:stretch/>
        </p:blipFill>
        <p:spPr>
          <a:xfrm flipH="1">
            <a:off x="6034955" y="2974336"/>
            <a:ext cx="4405104" cy="40585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C40B30-0AA5-3D9F-5ACA-28EA18EA18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39" b="98658" l="71429" r="99123">
                        <a14:foregroundMark x1="97619" y1="91275" x2="84461" y2="97092"/>
                        <a14:foregroundMark x1="84461" y1="97092" x2="74687" y2="95973"/>
                        <a14:foregroundMark x1="98246" y1="93289" x2="97118" y2="98658"/>
                        <a14:foregroundMark x1="99123" y1="84116" x2="99123" y2="84116"/>
                        <a14:foregroundMark x1="98872" y1="79195" x2="98872" y2="79195"/>
                        <a14:foregroundMark x1="85088" y1="76510" x2="85088" y2="76510"/>
                        <a14:foregroundMark x1="88471" y1="76734" x2="88847" y2="79866"/>
                        <a14:foregroundMark x1="84962" y1="75839" x2="85338" y2="78747"/>
                        <a14:foregroundMark x1="71429" y1="93736" x2="76566" y2="97315"/>
                        <a14:foregroundMark x1="78446" y1="85011" x2="80075" y2="91946"/>
                        <a14:foregroundMark x1="75564" y1="90157" x2="76190" y2="91051"/>
                        <a14:backgroundMark x1="87594" y1="83221" x2="87594" y2="83221"/>
                        <a14:backgroundMark x1="76441" y1="93289" x2="76441" y2="93289"/>
                        <a14:backgroundMark x1="87469" y1="83669" x2="87469" y2="83669"/>
                      </a14:backgroundRemoval>
                    </a14:imgEffect>
                  </a14:imgLayer>
                </a14:imgProps>
              </a:ext>
            </a:extLst>
          </a:blip>
          <a:srcRect l="68599" t="73358"/>
          <a:stretch/>
        </p:blipFill>
        <p:spPr>
          <a:xfrm>
            <a:off x="7437216" y="5598432"/>
            <a:ext cx="2328766" cy="11067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0CD399-E984-A869-EF1E-DFD41930A4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799" b="89262" l="18797" r="34085">
                        <a14:foregroundMark x1="24060" y1="84787" x2="19298" y2="75168"/>
                        <a14:foregroundMark x1="19298" y1="75168" x2="22556" y2="85906"/>
                        <a14:foregroundMark x1="22556" y1="85906" x2="22556" y2="85906"/>
                        <a14:foregroundMark x1="21930" y1="89485" x2="20050" y2="87696"/>
                        <a14:foregroundMark x1="21930" y1="87696" x2="21429" y2="87696"/>
                        <a14:foregroundMark x1="21805" y1="73602" x2="22055" y2="77405"/>
                        <a14:foregroundMark x1="19925" y1="74273" x2="20802" y2="76734"/>
                        <a14:foregroundMark x1="26190" y1="73154" x2="26190" y2="73154"/>
                        <a14:foregroundMark x1="29073" y1="71141" x2="29073" y2="71141"/>
                        <a14:foregroundMark x1="30952" y1="76510" x2="30952" y2="76510"/>
                        <a14:foregroundMark x1="31579" y1="77629" x2="31579" y2="77629"/>
                        <a14:foregroundMark x1="32080" y1="80313" x2="32080" y2="80313"/>
                        <a14:foregroundMark x1="27820" y1="73154" x2="27820" y2="73154"/>
                        <a14:foregroundMark x1="30952" y1="69799" x2="30952" y2="69799"/>
                        <a14:foregroundMark x1="18797" y1="74720" x2="18797" y2="74720"/>
                        <a14:foregroundMark x1="23183" y1="71812" x2="23183" y2="71812"/>
                        <a14:foregroundMark x1="29073" y1="70694" x2="29073" y2="70694"/>
                        <a14:foregroundMark x1="27820" y1="72483" x2="27820" y2="72483"/>
                        <a14:foregroundMark x1="30827" y1="74720" x2="30827" y2="74720"/>
                        <a14:foregroundMark x1="31704" y1="75391" x2="31704" y2="75391"/>
                        <a14:foregroundMark x1="32456" y1="77405" x2="32456" y2="77405"/>
                        <a14:foregroundMark x1="34085" y1="79866" x2="34085" y2="79866"/>
                        <a14:backgroundMark x1="32206" y1="77405" x2="32331" y2="77181"/>
                        <a14:backgroundMark x1="30576" y1="74720" x2="30702" y2="74497"/>
                        <a14:backgroundMark x1="34211" y1="80313" x2="34586" y2="80313"/>
                      </a14:backgroundRemoval>
                    </a14:imgEffect>
                  </a14:imgLayer>
                </a14:imgProps>
              </a:ext>
            </a:extLst>
          </a:blip>
          <a:srcRect l="17430" t="67913" r="65039" b="8017"/>
          <a:stretch/>
        </p:blipFill>
        <p:spPr>
          <a:xfrm>
            <a:off x="3690937" y="5385423"/>
            <a:ext cx="1300162" cy="9999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D4A3BC4-0CB6-19F1-BB72-62823974CD76}"/>
              </a:ext>
            </a:extLst>
          </p:cNvPr>
          <p:cNvSpPr txBox="1"/>
          <p:nvPr/>
        </p:nvSpPr>
        <p:spPr>
          <a:xfrm>
            <a:off x="2387917" y="2539573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rPr>
              <a:t>KAMEL UND BISON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D7E889D1-7758-9839-8FC7-133971A5BB25}"/>
              </a:ext>
            </a:extLst>
          </p:cNvPr>
          <p:cNvSpPr/>
          <p:nvPr/>
        </p:nvSpPr>
        <p:spPr>
          <a:xfrm>
            <a:off x="5921466" y="6016034"/>
            <a:ext cx="4375221" cy="708971"/>
          </a:xfrm>
          <a:prstGeom prst="wedgeEllipseCallout">
            <a:avLst>
              <a:gd name="adj1" fmla="val -24602"/>
              <a:gd name="adj2" fmla="val -133886"/>
            </a:avLst>
          </a:prstGeom>
          <a:solidFill>
            <a:srgbClr val="96A4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0">
                <a:effectLst/>
                <a:latin typeface="Söhne"/>
              </a:rPr>
              <a:t>Das Kamel stolpert nicht zweimal über denselben Stein.</a:t>
            </a:r>
            <a:endParaRPr lang="de-CH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A33703D-0464-F01F-099D-3E42261EFB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8910" y="1766022"/>
            <a:ext cx="5449060" cy="666843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CFD9719-FCE6-EA45-AA22-B83AE954FA5E}"/>
              </a:ext>
            </a:extLst>
          </p:cNvPr>
          <p:cNvCxnSpPr>
            <a:cxnSpLocks/>
          </p:cNvCxnSpPr>
          <p:nvPr/>
        </p:nvCxnSpPr>
        <p:spPr>
          <a:xfrm flipH="1">
            <a:off x="6801239" y="1900119"/>
            <a:ext cx="746469" cy="3333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prechblase: rechteckig mit abgerundeten Ecken 14">
            <a:extLst>
              <a:ext uri="{FF2B5EF4-FFF2-40B4-BE49-F238E27FC236}">
                <a16:creationId xmlns:a16="http://schemas.microsoft.com/office/drawing/2014/main" id="{1ABCC9DA-3982-9CC3-3B09-44C45261836B}"/>
              </a:ext>
            </a:extLst>
          </p:cNvPr>
          <p:cNvSpPr/>
          <p:nvPr/>
        </p:nvSpPr>
        <p:spPr>
          <a:xfrm>
            <a:off x="2318136" y="3924648"/>
            <a:ext cx="3565230" cy="2780548"/>
          </a:xfrm>
          <a:custGeom>
            <a:avLst/>
            <a:gdLst>
              <a:gd name="connsiteX0" fmla="*/ 0 w 3329651"/>
              <a:gd name="connsiteY0" fmla="*/ 123887 h 743310"/>
              <a:gd name="connsiteX1" fmla="*/ 123887 w 3329651"/>
              <a:gd name="connsiteY1" fmla="*/ 0 h 743310"/>
              <a:gd name="connsiteX2" fmla="*/ 1942296 w 3329651"/>
              <a:gd name="connsiteY2" fmla="*/ 0 h 743310"/>
              <a:gd name="connsiteX3" fmla="*/ 3297686 w 3329651"/>
              <a:gd name="connsiteY3" fmla="*/ -2485710 h 743310"/>
              <a:gd name="connsiteX4" fmla="*/ 2774709 w 3329651"/>
              <a:gd name="connsiteY4" fmla="*/ 0 h 743310"/>
              <a:gd name="connsiteX5" fmla="*/ 3205764 w 3329651"/>
              <a:gd name="connsiteY5" fmla="*/ 0 h 743310"/>
              <a:gd name="connsiteX6" fmla="*/ 3329651 w 3329651"/>
              <a:gd name="connsiteY6" fmla="*/ 123887 h 743310"/>
              <a:gd name="connsiteX7" fmla="*/ 3329651 w 3329651"/>
              <a:gd name="connsiteY7" fmla="*/ 123885 h 743310"/>
              <a:gd name="connsiteX8" fmla="*/ 3329651 w 3329651"/>
              <a:gd name="connsiteY8" fmla="*/ 123885 h 743310"/>
              <a:gd name="connsiteX9" fmla="*/ 3329651 w 3329651"/>
              <a:gd name="connsiteY9" fmla="*/ 309713 h 743310"/>
              <a:gd name="connsiteX10" fmla="*/ 3329651 w 3329651"/>
              <a:gd name="connsiteY10" fmla="*/ 619423 h 743310"/>
              <a:gd name="connsiteX11" fmla="*/ 3205764 w 3329651"/>
              <a:gd name="connsiteY11" fmla="*/ 743310 h 743310"/>
              <a:gd name="connsiteX12" fmla="*/ 2774709 w 3329651"/>
              <a:gd name="connsiteY12" fmla="*/ 743310 h 743310"/>
              <a:gd name="connsiteX13" fmla="*/ 1942296 w 3329651"/>
              <a:gd name="connsiteY13" fmla="*/ 743310 h 743310"/>
              <a:gd name="connsiteX14" fmla="*/ 1942296 w 3329651"/>
              <a:gd name="connsiteY14" fmla="*/ 743310 h 743310"/>
              <a:gd name="connsiteX15" fmla="*/ 123887 w 3329651"/>
              <a:gd name="connsiteY15" fmla="*/ 743310 h 743310"/>
              <a:gd name="connsiteX16" fmla="*/ 0 w 3329651"/>
              <a:gd name="connsiteY16" fmla="*/ 619423 h 743310"/>
              <a:gd name="connsiteX17" fmla="*/ 0 w 3329651"/>
              <a:gd name="connsiteY17" fmla="*/ 309713 h 743310"/>
              <a:gd name="connsiteX18" fmla="*/ 0 w 3329651"/>
              <a:gd name="connsiteY18" fmla="*/ 123885 h 743310"/>
              <a:gd name="connsiteX19" fmla="*/ 0 w 3329651"/>
              <a:gd name="connsiteY19" fmla="*/ 123885 h 743310"/>
              <a:gd name="connsiteX20" fmla="*/ 0 w 3329651"/>
              <a:gd name="connsiteY20" fmla="*/ 123887 h 743310"/>
              <a:gd name="connsiteX0" fmla="*/ 0 w 3329651"/>
              <a:gd name="connsiteY0" fmla="*/ 2609597 h 3229020"/>
              <a:gd name="connsiteX1" fmla="*/ 123887 w 3329651"/>
              <a:gd name="connsiteY1" fmla="*/ 2485710 h 3229020"/>
              <a:gd name="connsiteX2" fmla="*/ 2173790 w 3329651"/>
              <a:gd name="connsiteY2" fmla="*/ 2485710 h 3229020"/>
              <a:gd name="connsiteX3" fmla="*/ 3297686 w 3329651"/>
              <a:gd name="connsiteY3" fmla="*/ 0 h 3229020"/>
              <a:gd name="connsiteX4" fmla="*/ 2774709 w 3329651"/>
              <a:gd name="connsiteY4" fmla="*/ 2485710 h 3229020"/>
              <a:gd name="connsiteX5" fmla="*/ 3205764 w 3329651"/>
              <a:gd name="connsiteY5" fmla="*/ 2485710 h 3229020"/>
              <a:gd name="connsiteX6" fmla="*/ 3329651 w 3329651"/>
              <a:gd name="connsiteY6" fmla="*/ 2609597 h 3229020"/>
              <a:gd name="connsiteX7" fmla="*/ 3329651 w 3329651"/>
              <a:gd name="connsiteY7" fmla="*/ 2609595 h 3229020"/>
              <a:gd name="connsiteX8" fmla="*/ 3329651 w 3329651"/>
              <a:gd name="connsiteY8" fmla="*/ 2609595 h 3229020"/>
              <a:gd name="connsiteX9" fmla="*/ 3329651 w 3329651"/>
              <a:gd name="connsiteY9" fmla="*/ 2795423 h 3229020"/>
              <a:gd name="connsiteX10" fmla="*/ 3329651 w 3329651"/>
              <a:gd name="connsiteY10" fmla="*/ 3105133 h 3229020"/>
              <a:gd name="connsiteX11" fmla="*/ 3205764 w 3329651"/>
              <a:gd name="connsiteY11" fmla="*/ 3229020 h 3229020"/>
              <a:gd name="connsiteX12" fmla="*/ 2774709 w 3329651"/>
              <a:gd name="connsiteY12" fmla="*/ 3229020 h 3229020"/>
              <a:gd name="connsiteX13" fmla="*/ 1942296 w 3329651"/>
              <a:gd name="connsiteY13" fmla="*/ 3229020 h 3229020"/>
              <a:gd name="connsiteX14" fmla="*/ 1942296 w 3329651"/>
              <a:gd name="connsiteY14" fmla="*/ 3229020 h 3229020"/>
              <a:gd name="connsiteX15" fmla="*/ 123887 w 3329651"/>
              <a:gd name="connsiteY15" fmla="*/ 3229020 h 3229020"/>
              <a:gd name="connsiteX16" fmla="*/ 0 w 3329651"/>
              <a:gd name="connsiteY16" fmla="*/ 3105133 h 3229020"/>
              <a:gd name="connsiteX17" fmla="*/ 0 w 3329651"/>
              <a:gd name="connsiteY17" fmla="*/ 2795423 h 3229020"/>
              <a:gd name="connsiteX18" fmla="*/ 0 w 3329651"/>
              <a:gd name="connsiteY18" fmla="*/ 2609595 h 3229020"/>
              <a:gd name="connsiteX19" fmla="*/ 0 w 3329651"/>
              <a:gd name="connsiteY19" fmla="*/ 2609595 h 3229020"/>
              <a:gd name="connsiteX20" fmla="*/ 0 w 3329651"/>
              <a:gd name="connsiteY20" fmla="*/ 2609597 h 3229020"/>
              <a:gd name="connsiteX0" fmla="*/ 0 w 3329651"/>
              <a:gd name="connsiteY0" fmla="*/ 2609597 h 3229020"/>
              <a:gd name="connsiteX1" fmla="*/ 123887 w 3329651"/>
              <a:gd name="connsiteY1" fmla="*/ 2485710 h 3229020"/>
              <a:gd name="connsiteX2" fmla="*/ 2497881 w 3329651"/>
              <a:gd name="connsiteY2" fmla="*/ 2485710 h 3229020"/>
              <a:gd name="connsiteX3" fmla="*/ 3297686 w 3329651"/>
              <a:gd name="connsiteY3" fmla="*/ 0 h 3229020"/>
              <a:gd name="connsiteX4" fmla="*/ 2774709 w 3329651"/>
              <a:gd name="connsiteY4" fmla="*/ 2485710 h 3229020"/>
              <a:gd name="connsiteX5" fmla="*/ 3205764 w 3329651"/>
              <a:gd name="connsiteY5" fmla="*/ 2485710 h 3229020"/>
              <a:gd name="connsiteX6" fmla="*/ 3329651 w 3329651"/>
              <a:gd name="connsiteY6" fmla="*/ 2609597 h 3229020"/>
              <a:gd name="connsiteX7" fmla="*/ 3329651 w 3329651"/>
              <a:gd name="connsiteY7" fmla="*/ 2609595 h 3229020"/>
              <a:gd name="connsiteX8" fmla="*/ 3329651 w 3329651"/>
              <a:gd name="connsiteY8" fmla="*/ 2609595 h 3229020"/>
              <a:gd name="connsiteX9" fmla="*/ 3329651 w 3329651"/>
              <a:gd name="connsiteY9" fmla="*/ 2795423 h 3229020"/>
              <a:gd name="connsiteX10" fmla="*/ 3329651 w 3329651"/>
              <a:gd name="connsiteY10" fmla="*/ 3105133 h 3229020"/>
              <a:gd name="connsiteX11" fmla="*/ 3205764 w 3329651"/>
              <a:gd name="connsiteY11" fmla="*/ 3229020 h 3229020"/>
              <a:gd name="connsiteX12" fmla="*/ 2774709 w 3329651"/>
              <a:gd name="connsiteY12" fmla="*/ 3229020 h 3229020"/>
              <a:gd name="connsiteX13" fmla="*/ 1942296 w 3329651"/>
              <a:gd name="connsiteY13" fmla="*/ 3229020 h 3229020"/>
              <a:gd name="connsiteX14" fmla="*/ 1942296 w 3329651"/>
              <a:gd name="connsiteY14" fmla="*/ 3229020 h 3229020"/>
              <a:gd name="connsiteX15" fmla="*/ 123887 w 3329651"/>
              <a:gd name="connsiteY15" fmla="*/ 3229020 h 3229020"/>
              <a:gd name="connsiteX16" fmla="*/ 0 w 3329651"/>
              <a:gd name="connsiteY16" fmla="*/ 3105133 h 3229020"/>
              <a:gd name="connsiteX17" fmla="*/ 0 w 3329651"/>
              <a:gd name="connsiteY17" fmla="*/ 2795423 h 3229020"/>
              <a:gd name="connsiteX18" fmla="*/ 0 w 3329651"/>
              <a:gd name="connsiteY18" fmla="*/ 2609595 h 3229020"/>
              <a:gd name="connsiteX19" fmla="*/ 0 w 3329651"/>
              <a:gd name="connsiteY19" fmla="*/ 2609595 h 3229020"/>
              <a:gd name="connsiteX20" fmla="*/ 0 w 3329651"/>
              <a:gd name="connsiteY20" fmla="*/ 2609597 h 32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9651" h="3229020">
                <a:moveTo>
                  <a:pt x="0" y="2609597"/>
                </a:moveTo>
                <a:cubicBezTo>
                  <a:pt x="0" y="2541176"/>
                  <a:pt x="55466" y="2485710"/>
                  <a:pt x="123887" y="2485710"/>
                </a:cubicBezTo>
                <a:lnTo>
                  <a:pt x="2497881" y="2485710"/>
                </a:lnTo>
                <a:lnTo>
                  <a:pt x="3297686" y="0"/>
                </a:lnTo>
                <a:lnTo>
                  <a:pt x="2774709" y="2485710"/>
                </a:lnTo>
                <a:lnTo>
                  <a:pt x="3205764" y="2485710"/>
                </a:lnTo>
                <a:cubicBezTo>
                  <a:pt x="3274185" y="2485710"/>
                  <a:pt x="3329651" y="2541176"/>
                  <a:pt x="3329651" y="2609597"/>
                </a:cubicBezTo>
                <a:lnTo>
                  <a:pt x="3329651" y="2609595"/>
                </a:lnTo>
                <a:lnTo>
                  <a:pt x="3329651" y="2609595"/>
                </a:lnTo>
                <a:lnTo>
                  <a:pt x="3329651" y="2795423"/>
                </a:lnTo>
                <a:lnTo>
                  <a:pt x="3329651" y="3105133"/>
                </a:lnTo>
                <a:cubicBezTo>
                  <a:pt x="3329651" y="3173554"/>
                  <a:pt x="3274185" y="3229020"/>
                  <a:pt x="3205764" y="3229020"/>
                </a:cubicBezTo>
                <a:lnTo>
                  <a:pt x="2774709" y="3229020"/>
                </a:lnTo>
                <a:lnTo>
                  <a:pt x="1942296" y="3229020"/>
                </a:lnTo>
                <a:lnTo>
                  <a:pt x="1942296" y="3229020"/>
                </a:lnTo>
                <a:lnTo>
                  <a:pt x="123887" y="3229020"/>
                </a:lnTo>
                <a:cubicBezTo>
                  <a:pt x="55466" y="3229020"/>
                  <a:pt x="0" y="3173554"/>
                  <a:pt x="0" y="3105133"/>
                </a:cubicBezTo>
                <a:lnTo>
                  <a:pt x="0" y="2795423"/>
                </a:lnTo>
                <a:lnTo>
                  <a:pt x="0" y="2609595"/>
                </a:lnTo>
                <a:lnTo>
                  <a:pt x="0" y="2609595"/>
                </a:lnTo>
                <a:lnTo>
                  <a:pt x="0" y="2609597"/>
                </a:lnTo>
                <a:close/>
              </a:path>
            </a:pathLst>
          </a:custGeom>
          <a:solidFill>
            <a:srgbClr val="FBEC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r>
              <a:rPr lang="de-DE" b="1" i="0">
                <a:solidFill>
                  <a:schemeClr val="tx1"/>
                </a:solidFill>
                <a:effectLst/>
                <a:latin typeface="Söhne"/>
              </a:rPr>
              <a:t>Ein ruhiger Bison fängt das saftigste Gras.</a:t>
            </a:r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15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092473"/>
          </a:xfrm>
          <a:solidFill>
            <a:srgbClr val="ED6B47">
              <a:alpha val="30000"/>
            </a:srgbClr>
          </a:solidFill>
        </p:spPr>
        <p:txBody>
          <a:bodyPr anchor="ctr" anchorCtr="0"/>
          <a:lstStyle/>
          <a:p>
            <a:pPr algn="l"/>
            <a:r>
              <a:rPr lang="de-CH" sz="1800"/>
              <a:t>Mit dem Morphen-Übergang wurden die Tiere in Bewegung gesetzt.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Lösung zu 2.6 Übergänge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FFB7BA-49B7-A0A7-ABBE-D2E6F7020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4506" r="35905" b="9572"/>
          <a:stretch/>
        </p:blipFill>
        <p:spPr>
          <a:xfrm>
            <a:off x="2387916" y="2564390"/>
            <a:ext cx="7221600" cy="416050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292B989-BA1B-9F5F-9576-198520C3CA26}"/>
              </a:ext>
            </a:extLst>
          </p:cNvPr>
          <p:cNvSpPr txBox="1"/>
          <p:nvPr/>
        </p:nvSpPr>
        <p:spPr>
          <a:xfrm>
            <a:off x="-7416165" y="4026912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96A4A5"/>
                </a:solidFill>
              </a:rPr>
              <a:t>KAMEL UND BISON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051019-DC40-79FC-EE02-04CBC0DCFEBA}"/>
              </a:ext>
            </a:extLst>
          </p:cNvPr>
          <p:cNvSpPr txBox="1"/>
          <p:nvPr/>
        </p:nvSpPr>
        <p:spPr>
          <a:xfrm>
            <a:off x="12192000" y="4431251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FBECD7"/>
                </a:solidFill>
              </a:rPr>
              <a:t>KAMEL UND BISON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B4CBB4-224E-F204-1348-4B15162FCA8B}"/>
              </a:ext>
            </a:extLst>
          </p:cNvPr>
          <p:cNvSpPr txBox="1"/>
          <p:nvPr/>
        </p:nvSpPr>
        <p:spPr>
          <a:xfrm>
            <a:off x="12192000" y="3118971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atin typeface="Arial Black" panose="020B0A04020102020204" pitchFamily="34" charset="0"/>
              </a:rPr>
              <a:t>KAMEL UND BISON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89EA2-39D9-ADC7-3EDD-B55EE243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0" b="93762" l="6582" r="89809">
                        <a14:foregroundMark x1="78344" y1="10397" x2="63057" y2="9830"/>
                        <a14:foregroundMark x1="49469" y1="93762" x2="48832" y2="91115"/>
                        <a14:foregroundMark x1="37792" y1="93762" x2="37792" y2="93006"/>
                        <a14:foregroundMark x1="13800" y1="93006" x2="13800" y2="93006"/>
                        <a14:foregroundMark x1="6582" y1="58790" x2="6582" y2="58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7024" y="2288612"/>
            <a:ext cx="3602510" cy="404613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C645BF8-DF8E-90E0-5F9C-C59109893586}"/>
              </a:ext>
            </a:extLst>
          </p:cNvPr>
          <p:cNvSpPr txBox="1"/>
          <p:nvPr/>
        </p:nvSpPr>
        <p:spPr>
          <a:xfrm>
            <a:off x="-7416166" y="5364008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BC795E"/>
                </a:solidFill>
              </a:rPr>
              <a:t>KAMEL UND BISON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752D9E-BFE2-5F15-3B60-5D4C58044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7" b="43937" l="5017" r="45569">
                        <a14:foregroundMark x1="31355" y1="17663" x2="37625" y2="15026"/>
                        <a14:foregroundMark x1="37625" y1="15026" x2="38127" y2="15114"/>
                        <a14:foregroundMark x1="45234" y1="15905" x2="45234" y2="15905"/>
                        <a14:foregroundMark x1="45652" y1="17135" x2="45652" y2="17135"/>
                        <a14:foregroundMark x1="25334" y1="43937" x2="25334" y2="43937"/>
                        <a14:foregroundMark x1="36037" y1="10457" x2="36037" y2="10457"/>
                      </a14:backgroundRemoval>
                    </a14:imgEffect>
                  </a14:imgLayer>
                </a14:imgProps>
              </a:ext>
            </a:extLst>
          </a:blip>
          <a:srcRect l="28483" t="6896" r="49753" b="58210"/>
          <a:stretch/>
        </p:blipFill>
        <p:spPr>
          <a:xfrm flipH="1">
            <a:off x="6979533" y="2564389"/>
            <a:ext cx="2727278" cy="41605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C40B30-0AA5-3D9F-5ACA-28EA18EA18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39" b="98658" l="71429" r="99123">
                        <a14:foregroundMark x1="97619" y1="91275" x2="84461" y2="97092"/>
                        <a14:foregroundMark x1="84461" y1="97092" x2="74687" y2="95973"/>
                        <a14:foregroundMark x1="98246" y1="93289" x2="97118" y2="98658"/>
                        <a14:foregroundMark x1="99123" y1="84116" x2="99123" y2="84116"/>
                        <a14:foregroundMark x1="98872" y1="79195" x2="98872" y2="79195"/>
                        <a14:foregroundMark x1="85088" y1="76510" x2="85088" y2="76510"/>
                        <a14:foregroundMark x1="88471" y1="76734" x2="88847" y2="79866"/>
                        <a14:foregroundMark x1="84962" y1="75839" x2="85338" y2="78747"/>
                        <a14:foregroundMark x1="71429" y1="93736" x2="76566" y2="97315"/>
                        <a14:foregroundMark x1="78446" y1="85011" x2="80075" y2="91946"/>
                        <a14:foregroundMark x1="75564" y1="90157" x2="76190" y2="91051"/>
                        <a14:backgroundMark x1="87594" y1="83221" x2="87594" y2="83221"/>
                        <a14:backgroundMark x1="76441" y1="93289" x2="76441" y2="93289"/>
                        <a14:backgroundMark x1="87469" y1="83669" x2="87469" y2="83669"/>
                      </a14:backgroundRemoval>
                    </a14:imgEffect>
                  </a14:imgLayer>
                </a14:imgProps>
              </a:ext>
            </a:extLst>
          </a:blip>
          <a:srcRect l="68599" t="73358"/>
          <a:stretch/>
        </p:blipFill>
        <p:spPr>
          <a:xfrm>
            <a:off x="8418333" y="5278609"/>
            <a:ext cx="3676372" cy="17472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0CD399-E984-A869-EF1E-DFD41930A4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799" b="89262" l="18797" r="34085">
                        <a14:foregroundMark x1="24060" y1="84787" x2="19298" y2="75168"/>
                        <a14:foregroundMark x1="19298" y1="75168" x2="22556" y2="85906"/>
                        <a14:foregroundMark x1="22556" y1="85906" x2="22556" y2="85906"/>
                        <a14:foregroundMark x1="21930" y1="89485" x2="20050" y2="87696"/>
                        <a14:foregroundMark x1="21930" y1="87696" x2="21429" y2="87696"/>
                        <a14:foregroundMark x1="21805" y1="73602" x2="22055" y2="77405"/>
                        <a14:foregroundMark x1="19925" y1="74273" x2="20802" y2="76734"/>
                        <a14:foregroundMark x1="26190" y1="73154" x2="26190" y2="73154"/>
                        <a14:foregroundMark x1="29073" y1="71141" x2="29073" y2="71141"/>
                        <a14:foregroundMark x1="30952" y1="76510" x2="30952" y2="76510"/>
                        <a14:foregroundMark x1="31579" y1="77629" x2="31579" y2="77629"/>
                        <a14:foregroundMark x1="32080" y1="80313" x2="32080" y2="80313"/>
                        <a14:foregroundMark x1="27820" y1="73154" x2="27820" y2="73154"/>
                        <a14:foregroundMark x1="30952" y1="69799" x2="30952" y2="69799"/>
                        <a14:foregroundMark x1="18797" y1="74720" x2="18797" y2="74720"/>
                        <a14:foregroundMark x1="23183" y1="71812" x2="23183" y2="71812"/>
                        <a14:foregroundMark x1="29073" y1="70694" x2="29073" y2="70694"/>
                        <a14:foregroundMark x1="27820" y1="72483" x2="27820" y2="72483"/>
                        <a14:foregroundMark x1="30827" y1="74720" x2="30827" y2="74720"/>
                        <a14:foregroundMark x1="31704" y1="75391" x2="31704" y2="75391"/>
                        <a14:foregroundMark x1="32456" y1="77405" x2="32456" y2="77405"/>
                        <a14:foregroundMark x1="34085" y1="79866" x2="34085" y2="79866"/>
                        <a14:backgroundMark x1="32206" y1="77405" x2="32331" y2="77181"/>
                        <a14:backgroundMark x1="30576" y1="74720" x2="30702" y2="74497"/>
                        <a14:backgroundMark x1="34211" y1="80313" x2="34586" y2="80313"/>
                      </a14:backgroundRemoval>
                    </a14:imgEffect>
                  </a14:imgLayer>
                </a14:imgProps>
              </a:ext>
            </a:extLst>
          </a:blip>
          <a:srcRect l="17430" t="67913" r="65039" b="8017"/>
          <a:stretch/>
        </p:blipFill>
        <p:spPr>
          <a:xfrm>
            <a:off x="3512353" y="4532944"/>
            <a:ext cx="2342746" cy="180179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D4A3BC4-0CB6-19F1-BB72-62823974CD76}"/>
              </a:ext>
            </a:extLst>
          </p:cNvPr>
          <p:cNvSpPr txBox="1"/>
          <p:nvPr/>
        </p:nvSpPr>
        <p:spPr>
          <a:xfrm>
            <a:off x="-7416165" y="2689816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rPr>
              <a:t>KAMEL UND BISON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D7E889D1-7758-9839-8FC7-133971A5BB25}"/>
              </a:ext>
            </a:extLst>
          </p:cNvPr>
          <p:cNvSpPr/>
          <p:nvPr/>
        </p:nvSpPr>
        <p:spPr>
          <a:xfrm>
            <a:off x="4226378" y="7128503"/>
            <a:ext cx="4375221" cy="708971"/>
          </a:xfrm>
          <a:prstGeom prst="wedgeEllipseCallout">
            <a:avLst>
              <a:gd name="adj1" fmla="val 26456"/>
              <a:gd name="adj2" fmla="val -81643"/>
            </a:avLst>
          </a:prstGeom>
          <a:solidFill>
            <a:srgbClr val="96A4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0">
                <a:effectLst/>
                <a:latin typeface="Söhne"/>
              </a:rPr>
              <a:t>Das Kamel stolpert nicht zweimal über denselben Stein.</a:t>
            </a:r>
            <a:endParaRPr lang="de-CH"/>
          </a:p>
        </p:txBody>
      </p:sp>
      <p:sp>
        <p:nvSpPr>
          <p:cNvPr id="15" name="Sprechblase: rechteckig mit abgerundeten Ecken 14">
            <a:extLst>
              <a:ext uri="{FF2B5EF4-FFF2-40B4-BE49-F238E27FC236}">
                <a16:creationId xmlns:a16="http://schemas.microsoft.com/office/drawing/2014/main" id="{65FE1E2C-3117-E76A-6117-5E6817A4F17E}"/>
              </a:ext>
            </a:extLst>
          </p:cNvPr>
          <p:cNvSpPr/>
          <p:nvPr/>
        </p:nvSpPr>
        <p:spPr>
          <a:xfrm>
            <a:off x="2766349" y="3156353"/>
            <a:ext cx="3329651" cy="3229020"/>
          </a:xfrm>
          <a:custGeom>
            <a:avLst/>
            <a:gdLst>
              <a:gd name="connsiteX0" fmla="*/ 0 w 3329651"/>
              <a:gd name="connsiteY0" fmla="*/ 123887 h 743310"/>
              <a:gd name="connsiteX1" fmla="*/ 123887 w 3329651"/>
              <a:gd name="connsiteY1" fmla="*/ 0 h 743310"/>
              <a:gd name="connsiteX2" fmla="*/ 1942296 w 3329651"/>
              <a:gd name="connsiteY2" fmla="*/ 0 h 743310"/>
              <a:gd name="connsiteX3" fmla="*/ 3297686 w 3329651"/>
              <a:gd name="connsiteY3" fmla="*/ -2485710 h 743310"/>
              <a:gd name="connsiteX4" fmla="*/ 2774709 w 3329651"/>
              <a:gd name="connsiteY4" fmla="*/ 0 h 743310"/>
              <a:gd name="connsiteX5" fmla="*/ 3205764 w 3329651"/>
              <a:gd name="connsiteY5" fmla="*/ 0 h 743310"/>
              <a:gd name="connsiteX6" fmla="*/ 3329651 w 3329651"/>
              <a:gd name="connsiteY6" fmla="*/ 123887 h 743310"/>
              <a:gd name="connsiteX7" fmla="*/ 3329651 w 3329651"/>
              <a:gd name="connsiteY7" fmla="*/ 123885 h 743310"/>
              <a:gd name="connsiteX8" fmla="*/ 3329651 w 3329651"/>
              <a:gd name="connsiteY8" fmla="*/ 123885 h 743310"/>
              <a:gd name="connsiteX9" fmla="*/ 3329651 w 3329651"/>
              <a:gd name="connsiteY9" fmla="*/ 309713 h 743310"/>
              <a:gd name="connsiteX10" fmla="*/ 3329651 w 3329651"/>
              <a:gd name="connsiteY10" fmla="*/ 619423 h 743310"/>
              <a:gd name="connsiteX11" fmla="*/ 3205764 w 3329651"/>
              <a:gd name="connsiteY11" fmla="*/ 743310 h 743310"/>
              <a:gd name="connsiteX12" fmla="*/ 2774709 w 3329651"/>
              <a:gd name="connsiteY12" fmla="*/ 743310 h 743310"/>
              <a:gd name="connsiteX13" fmla="*/ 1942296 w 3329651"/>
              <a:gd name="connsiteY13" fmla="*/ 743310 h 743310"/>
              <a:gd name="connsiteX14" fmla="*/ 1942296 w 3329651"/>
              <a:gd name="connsiteY14" fmla="*/ 743310 h 743310"/>
              <a:gd name="connsiteX15" fmla="*/ 123887 w 3329651"/>
              <a:gd name="connsiteY15" fmla="*/ 743310 h 743310"/>
              <a:gd name="connsiteX16" fmla="*/ 0 w 3329651"/>
              <a:gd name="connsiteY16" fmla="*/ 619423 h 743310"/>
              <a:gd name="connsiteX17" fmla="*/ 0 w 3329651"/>
              <a:gd name="connsiteY17" fmla="*/ 309713 h 743310"/>
              <a:gd name="connsiteX18" fmla="*/ 0 w 3329651"/>
              <a:gd name="connsiteY18" fmla="*/ 123885 h 743310"/>
              <a:gd name="connsiteX19" fmla="*/ 0 w 3329651"/>
              <a:gd name="connsiteY19" fmla="*/ 123885 h 743310"/>
              <a:gd name="connsiteX20" fmla="*/ 0 w 3329651"/>
              <a:gd name="connsiteY20" fmla="*/ 123887 h 743310"/>
              <a:gd name="connsiteX0" fmla="*/ 0 w 3329651"/>
              <a:gd name="connsiteY0" fmla="*/ 2609597 h 3229020"/>
              <a:gd name="connsiteX1" fmla="*/ 123887 w 3329651"/>
              <a:gd name="connsiteY1" fmla="*/ 2485710 h 3229020"/>
              <a:gd name="connsiteX2" fmla="*/ 2173790 w 3329651"/>
              <a:gd name="connsiteY2" fmla="*/ 2485710 h 3229020"/>
              <a:gd name="connsiteX3" fmla="*/ 3297686 w 3329651"/>
              <a:gd name="connsiteY3" fmla="*/ 0 h 3229020"/>
              <a:gd name="connsiteX4" fmla="*/ 2774709 w 3329651"/>
              <a:gd name="connsiteY4" fmla="*/ 2485710 h 3229020"/>
              <a:gd name="connsiteX5" fmla="*/ 3205764 w 3329651"/>
              <a:gd name="connsiteY5" fmla="*/ 2485710 h 3229020"/>
              <a:gd name="connsiteX6" fmla="*/ 3329651 w 3329651"/>
              <a:gd name="connsiteY6" fmla="*/ 2609597 h 3229020"/>
              <a:gd name="connsiteX7" fmla="*/ 3329651 w 3329651"/>
              <a:gd name="connsiteY7" fmla="*/ 2609595 h 3229020"/>
              <a:gd name="connsiteX8" fmla="*/ 3329651 w 3329651"/>
              <a:gd name="connsiteY8" fmla="*/ 2609595 h 3229020"/>
              <a:gd name="connsiteX9" fmla="*/ 3329651 w 3329651"/>
              <a:gd name="connsiteY9" fmla="*/ 2795423 h 3229020"/>
              <a:gd name="connsiteX10" fmla="*/ 3329651 w 3329651"/>
              <a:gd name="connsiteY10" fmla="*/ 3105133 h 3229020"/>
              <a:gd name="connsiteX11" fmla="*/ 3205764 w 3329651"/>
              <a:gd name="connsiteY11" fmla="*/ 3229020 h 3229020"/>
              <a:gd name="connsiteX12" fmla="*/ 2774709 w 3329651"/>
              <a:gd name="connsiteY12" fmla="*/ 3229020 h 3229020"/>
              <a:gd name="connsiteX13" fmla="*/ 1942296 w 3329651"/>
              <a:gd name="connsiteY13" fmla="*/ 3229020 h 3229020"/>
              <a:gd name="connsiteX14" fmla="*/ 1942296 w 3329651"/>
              <a:gd name="connsiteY14" fmla="*/ 3229020 h 3229020"/>
              <a:gd name="connsiteX15" fmla="*/ 123887 w 3329651"/>
              <a:gd name="connsiteY15" fmla="*/ 3229020 h 3229020"/>
              <a:gd name="connsiteX16" fmla="*/ 0 w 3329651"/>
              <a:gd name="connsiteY16" fmla="*/ 3105133 h 3229020"/>
              <a:gd name="connsiteX17" fmla="*/ 0 w 3329651"/>
              <a:gd name="connsiteY17" fmla="*/ 2795423 h 3229020"/>
              <a:gd name="connsiteX18" fmla="*/ 0 w 3329651"/>
              <a:gd name="connsiteY18" fmla="*/ 2609595 h 3229020"/>
              <a:gd name="connsiteX19" fmla="*/ 0 w 3329651"/>
              <a:gd name="connsiteY19" fmla="*/ 2609595 h 3229020"/>
              <a:gd name="connsiteX20" fmla="*/ 0 w 3329651"/>
              <a:gd name="connsiteY20" fmla="*/ 2609597 h 3229020"/>
              <a:gd name="connsiteX0" fmla="*/ 0 w 3329651"/>
              <a:gd name="connsiteY0" fmla="*/ 2609597 h 3229020"/>
              <a:gd name="connsiteX1" fmla="*/ 123887 w 3329651"/>
              <a:gd name="connsiteY1" fmla="*/ 2485710 h 3229020"/>
              <a:gd name="connsiteX2" fmla="*/ 2497881 w 3329651"/>
              <a:gd name="connsiteY2" fmla="*/ 2485710 h 3229020"/>
              <a:gd name="connsiteX3" fmla="*/ 3297686 w 3329651"/>
              <a:gd name="connsiteY3" fmla="*/ 0 h 3229020"/>
              <a:gd name="connsiteX4" fmla="*/ 2774709 w 3329651"/>
              <a:gd name="connsiteY4" fmla="*/ 2485710 h 3229020"/>
              <a:gd name="connsiteX5" fmla="*/ 3205764 w 3329651"/>
              <a:gd name="connsiteY5" fmla="*/ 2485710 h 3229020"/>
              <a:gd name="connsiteX6" fmla="*/ 3329651 w 3329651"/>
              <a:gd name="connsiteY6" fmla="*/ 2609597 h 3229020"/>
              <a:gd name="connsiteX7" fmla="*/ 3329651 w 3329651"/>
              <a:gd name="connsiteY7" fmla="*/ 2609595 h 3229020"/>
              <a:gd name="connsiteX8" fmla="*/ 3329651 w 3329651"/>
              <a:gd name="connsiteY8" fmla="*/ 2609595 h 3229020"/>
              <a:gd name="connsiteX9" fmla="*/ 3329651 w 3329651"/>
              <a:gd name="connsiteY9" fmla="*/ 2795423 h 3229020"/>
              <a:gd name="connsiteX10" fmla="*/ 3329651 w 3329651"/>
              <a:gd name="connsiteY10" fmla="*/ 3105133 h 3229020"/>
              <a:gd name="connsiteX11" fmla="*/ 3205764 w 3329651"/>
              <a:gd name="connsiteY11" fmla="*/ 3229020 h 3229020"/>
              <a:gd name="connsiteX12" fmla="*/ 2774709 w 3329651"/>
              <a:gd name="connsiteY12" fmla="*/ 3229020 h 3229020"/>
              <a:gd name="connsiteX13" fmla="*/ 1942296 w 3329651"/>
              <a:gd name="connsiteY13" fmla="*/ 3229020 h 3229020"/>
              <a:gd name="connsiteX14" fmla="*/ 1942296 w 3329651"/>
              <a:gd name="connsiteY14" fmla="*/ 3229020 h 3229020"/>
              <a:gd name="connsiteX15" fmla="*/ 123887 w 3329651"/>
              <a:gd name="connsiteY15" fmla="*/ 3229020 h 3229020"/>
              <a:gd name="connsiteX16" fmla="*/ 0 w 3329651"/>
              <a:gd name="connsiteY16" fmla="*/ 3105133 h 3229020"/>
              <a:gd name="connsiteX17" fmla="*/ 0 w 3329651"/>
              <a:gd name="connsiteY17" fmla="*/ 2795423 h 3229020"/>
              <a:gd name="connsiteX18" fmla="*/ 0 w 3329651"/>
              <a:gd name="connsiteY18" fmla="*/ 2609595 h 3229020"/>
              <a:gd name="connsiteX19" fmla="*/ 0 w 3329651"/>
              <a:gd name="connsiteY19" fmla="*/ 2609595 h 3229020"/>
              <a:gd name="connsiteX20" fmla="*/ 0 w 3329651"/>
              <a:gd name="connsiteY20" fmla="*/ 2609597 h 32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9651" h="3229020">
                <a:moveTo>
                  <a:pt x="0" y="2609597"/>
                </a:moveTo>
                <a:cubicBezTo>
                  <a:pt x="0" y="2541176"/>
                  <a:pt x="55466" y="2485710"/>
                  <a:pt x="123887" y="2485710"/>
                </a:cubicBezTo>
                <a:lnTo>
                  <a:pt x="2497881" y="2485710"/>
                </a:lnTo>
                <a:lnTo>
                  <a:pt x="3297686" y="0"/>
                </a:lnTo>
                <a:lnTo>
                  <a:pt x="2774709" y="2485710"/>
                </a:lnTo>
                <a:lnTo>
                  <a:pt x="3205764" y="2485710"/>
                </a:lnTo>
                <a:cubicBezTo>
                  <a:pt x="3274185" y="2485710"/>
                  <a:pt x="3329651" y="2541176"/>
                  <a:pt x="3329651" y="2609597"/>
                </a:cubicBezTo>
                <a:lnTo>
                  <a:pt x="3329651" y="2609595"/>
                </a:lnTo>
                <a:lnTo>
                  <a:pt x="3329651" y="2609595"/>
                </a:lnTo>
                <a:lnTo>
                  <a:pt x="3329651" y="2795423"/>
                </a:lnTo>
                <a:lnTo>
                  <a:pt x="3329651" y="3105133"/>
                </a:lnTo>
                <a:cubicBezTo>
                  <a:pt x="3329651" y="3173554"/>
                  <a:pt x="3274185" y="3229020"/>
                  <a:pt x="3205764" y="3229020"/>
                </a:cubicBezTo>
                <a:lnTo>
                  <a:pt x="2774709" y="3229020"/>
                </a:lnTo>
                <a:lnTo>
                  <a:pt x="1942296" y="3229020"/>
                </a:lnTo>
                <a:lnTo>
                  <a:pt x="1942296" y="3229020"/>
                </a:lnTo>
                <a:lnTo>
                  <a:pt x="123887" y="3229020"/>
                </a:lnTo>
                <a:cubicBezTo>
                  <a:pt x="55466" y="3229020"/>
                  <a:pt x="0" y="3173554"/>
                  <a:pt x="0" y="3105133"/>
                </a:cubicBezTo>
                <a:lnTo>
                  <a:pt x="0" y="2795423"/>
                </a:lnTo>
                <a:lnTo>
                  <a:pt x="0" y="2609595"/>
                </a:lnTo>
                <a:lnTo>
                  <a:pt x="0" y="2609595"/>
                </a:lnTo>
                <a:lnTo>
                  <a:pt x="0" y="2609597"/>
                </a:lnTo>
                <a:close/>
              </a:path>
            </a:pathLst>
          </a:custGeom>
          <a:solidFill>
            <a:srgbClr val="FBEC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r>
              <a:rPr lang="de-DE" b="1" i="0">
                <a:solidFill>
                  <a:schemeClr val="tx1"/>
                </a:solidFill>
                <a:effectLst/>
                <a:latin typeface="Söhne"/>
              </a:rPr>
              <a:t>Ein ruhiger Bison fängt das saftigste Gras.</a:t>
            </a:r>
            <a:endParaRPr lang="de-CH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F9109E-F523-94A6-EA24-B7C8FFA6A2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771" y="238991"/>
            <a:ext cx="476450" cy="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28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48048-BA57-C721-8A3F-5EC4A31D3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600" y="2285061"/>
            <a:ext cx="11276800" cy="2287879"/>
          </a:xfrm>
        </p:spPr>
        <p:txBody>
          <a:bodyPr anchor="ctr"/>
          <a:lstStyle/>
          <a:p>
            <a:r>
              <a:rPr lang="de-CH" sz="7200"/>
              <a:t>Jetzt geht’s  zur Übung 3.1</a:t>
            </a:r>
            <a:br>
              <a:rPr lang="de-CH" sz="7200">
                <a:ea typeface="Calibri"/>
                <a:cs typeface="Calibri"/>
              </a:rPr>
            </a:br>
            <a:r>
              <a:rPr lang="de-CH" sz="7200"/>
              <a:t>"Audioaufnahmen"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F944EBA-B547-1786-2A75-68C6FD092787}"/>
              </a:ext>
            </a:extLst>
          </p:cNvPr>
          <p:cNvSpPr txBox="1"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F5810EB-592F-D0B2-484E-BBF9E73570A0}"/>
              </a:ext>
            </a:extLst>
          </p:cNvPr>
          <p:cNvGrpSpPr>
            <a:grpSpLocks noChangeAspect="1"/>
          </p:cNvGrpSpPr>
          <p:nvPr/>
        </p:nvGrpSpPr>
        <p:grpSpPr>
          <a:xfrm>
            <a:off x="8441153" y="6272835"/>
            <a:ext cx="3600000" cy="446430"/>
            <a:chOff x="290139" y="9091689"/>
            <a:chExt cx="6329080" cy="7848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68F93AF-D60A-2EBC-D066-8071A4062779}"/>
                </a:ext>
              </a:extLst>
            </p:cNvPr>
            <p:cNvSpPr/>
            <p:nvPr/>
          </p:nvSpPr>
          <p:spPr>
            <a:xfrm>
              <a:off x="290139" y="9091689"/>
              <a:ext cx="6329080" cy="7848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834D171E-692F-1A9D-C6E0-61CFCD519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7" y="9174301"/>
              <a:ext cx="1805584" cy="63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6581B7BA-E500-EF58-37B3-302251560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2365" y="9151998"/>
              <a:ext cx="2385496" cy="70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506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143104"/>
          </a:xfrm>
          <a:solidFill>
            <a:srgbClr val="ED6B47">
              <a:alpha val="30000"/>
            </a:srgbClr>
          </a:solidFill>
        </p:spPr>
        <p:txBody>
          <a:bodyPr/>
          <a:lstStyle/>
          <a:p>
            <a:pPr algn="l"/>
            <a:r>
              <a:rPr lang="de-CH" sz="1800"/>
              <a:t>Füge eine Audio-Aufnahme hinzu!</a:t>
            </a:r>
          </a:p>
          <a:p>
            <a:pPr algn="l"/>
            <a:r>
              <a:rPr lang="de-CH" sz="1800"/>
              <a:t>Welches Geräusch macht ein Kamel oder ein Bison? Suche im Internet ein passendes Geräusch oder nimm selber eines auf.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Übung zu 3.1 Audioaufnahmen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FFB7BA-49B7-A0A7-ABBE-D2E6F7020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24506" r="35905" b="9572"/>
          <a:stretch/>
        </p:blipFill>
        <p:spPr>
          <a:xfrm>
            <a:off x="2387916" y="2564390"/>
            <a:ext cx="7221600" cy="416050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292B989-BA1B-9F5F-9576-198520C3CA26}"/>
              </a:ext>
            </a:extLst>
          </p:cNvPr>
          <p:cNvSpPr txBox="1"/>
          <p:nvPr/>
        </p:nvSpPr>
        <p:spPr>
          <a:xfrm>
            <a:off x="-7416165" y="4026912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96A4A5"/>
                </a:solidFill>
              </a:rPr>
              <a:t>KAMEL UND BISON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051019-DC40-79FC-EE02-04CBC0DCFEBA}"/>
              </a:ext>
            </a:extLst>
          </p:cNvPr>
          <p:cNvSpPr txBox="1"/>
          <p:nvPr/>
        </p:nvSpPr>
        <p:spPr>
          <a:xfrm>
            <a:off x="12192000" y="4431251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FBECD7"/>
                </a:solidFill>
              </a:rPr>
              <a:t>KAMEL UND BISON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B4CBB4-224E-F204-1348-4B15162FCA8B}"/>
              </a:ext>
            </a:extLst>
          </p:cNvPr>
          <p:cNvSpPr txBox="1"/>
          <p:nvPr/>
        </p:nvSpPr>
        <p:spPr>
          <a:xfrm>
            <a:off x="12192000" y="3118971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atin typeface="Arial Black" panose="020B0A04020102020204" pitchFamily="34" charset="0"/>
              </a:rPr>
              <a:t>KAMEL UND BISON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89EA2-39D9-ADC7-3EDD-B55EE243D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0" b="93762" l="6582" r="89809">
                        <a14:foregroundMark x1="78344" y1="10397" x2="63057" y2="9830"/>
                        <a14:foregroundMark x1="49469" y1="93762" x2="48832" y2="91115"/>
                        <a14:foregroundMark x1="37792" y1="93762" x2="37792" y2="93006"/>
                        <a14:foregroundMark x1="13800" y1="93006" x2="13800" y2="93006"/>
                        <a14:foregroundMark x1="6582" y1="58790" x2="6582" y2="58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7024" y="2288612"/>
            <a:ext cx="3602510" cy="404613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C645BF8-DF8E-90E0-5F9C-C59109893586}"/>
              </a:ext>
            </a:extLst>
          </p:cNvPr>
          <p:cNvSpPr txBox="1"/>
          <p:nvPr/>
        </p:nvSpPr>
        <p:spPr>
          <a:xfrm>
            <a:off x="-7416166" y="5364008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BC795E"/>
                </a:solidFill>
              </a:rPr>
              <a:t>KAMEL UND BISON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752D9E-BFE2-5F15-3B60-5D4C58044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57" b="43937" l="5017" r="45569">
                        <a14:foregroundMark x1="31355" y1="17663" x2="37625" y2="15026"/>
                        <a14:foregroundMark x1="37625" y1="15026" x2="38127" y2="15114"/>
                        <a14:foregroundMark x1="45234" y1="15905" x2="45234" y2="15905"/>
                        <a14:foregroundMark x1="45652" y1="17135" x2="45652" y2="17135"/>
                        <a14:foregroundMark x1="25334" y1="43937" x2="25334" y2="43937"/>
                        <a14:foregroundMark x1="36037" y1="10457" x2="36037" y2="10457"/>
                      </a14:backgroundRemoval>
                    </a14:imgEffect>
                  </a14:imgLayer>
                </a14:imgProps>
              </a:ext>
            </a:extLst>
          </a:blip>
          <a:srcRect l="28483" t="6896" r="49753" b="58210"/>
          <a:stretch/>
        </p:blipFill>
        <p:spPr>
          <a:xfrm flipH="1">
            <a:off x="6979533" y="2564389"/>
            <a:ext cx="2727278" cy="41605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C40B30-0AA5-3D9F-5ACA-28EA18EA18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839" b="98658" l="71429" r="99123">
                        <a14:foregroundMark x1="97619" y1="91275" x2="84461" y2="97092"/>
                        <a14:foregroundMark x1="84461" y1="97092" x2="74687" y2="95973"/>
                        <a14:foregroundMark x1="98246" y1="93289" x2="97118" y2="98658"/>
                        <a14:foregroundMark x1="99123" y1="84116" x2="99123" y2="84116"/>
                        <a14:foregroundMark x1="98872" y1="79195" x2="98872" y2="79195"/>
                        <a14:foregroundMark x1="85088" y1="76510" x2="85088" y2="76510"/>
                        <a14:foregroundMark x1="88471" y1="76734" x2="88847" y2="79866"/>
                        <a14:foregroundMark x1="84962" y1="75839" x2="85338" y2="78747"/>
                        <a14:foregroundMark x1="71429" y1="93736" x2="76566" y2="97315"/>
                        <a14:foregroundMark x1="78446" y1="85011" x2="80075" y2="91946"/>
                        <a14:foregroundMark x1="75564" y1="90157" x2="76190" y2="91051"/>
                        <a14:backgroundMark x1="87594" y1="83221" x2="87594" y2="83221"/>
                        <a14:backgroundMark x1="76441" y1="93289" x2="76441" y2="93289"/>
                        <a14:backgroundMark x1="87469" y1="83669" x2="87469" y2="83669"/>
                      </a14:backgroundRemoval>
                    </a14:imgEffect>
                  </a14:imgLayer>
                </a14:imgProps>
              </a:ext>
            </a:extLst>
          </a:blip>
          <a:srcRect l="68599" t="73358"/>
          <a:stretch/>
        </p:blipFill>
        <p:spPr>
          <a:xfrm>
            <a:off x="8418333" y="5278609"/>
            <a:ext cx="3676372" cy="17472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0CD399-E984-A869-EF1E-DFD41930A44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799" b="89262" l="18797" r="34085">
                        <a14:foregroundMark x1="24060" y1="84787" x2="19298" y2="75168"/>
                        <a14:foregroundMark x1="19298" y1="75168" x2="22556" y2="85906"/>
                        <a14:foregroundMark x1="22556" y1="85906" x2="22556" y2="85906"/>
                        <a14:foregroundMark x1="21930" y1="89485" x2="20050" y2="87696"/>
                        <a14:foregroundMark x1="21930" y1="87696" x2="21429" y2="87696"/>
                        <a14:foregroundMark x1="21805" y1="73602" x2="22055" y2="77405"/>
                        <a14:foregroundMark x1="19925" y1="74273" x2="20802" y2="76734"/>
                        <a14:foregroundMark x1="26190" y1="73154" x2="26190" y2="73154"/>
                        <a14:foregroundMark x1="29073" y1="71141" x2="29073" y2="71141"/>
                        <a14:foregroundMark x1="30952" y1="76510" x2="30952" y2="76510"/>
                        <a14:foregroundMark x1="31579" y1="77629" x2="31579" y2="77629"/>
                        <a14:foregroundMark x1="32080" y1="80313" x2="32080" y2="80313"/>
                        <a14:foregroundMark x1="27820" y1="73154" x2="27820" y2="73154"/>
                        <a14:foregroundMark x1="30952" y1="69799" x2="30952" y2="69799"/>
                        <a14:foregroundMark x1="18797" y1="74720" x2="18797" y2="74720"/>
                        <a14:foregroundMark x1="23183" y1="71812" x2="23183" y2="71812"/>
                        <a14:foregroundMark x1="29073" y1="70694" x2="29073" y2="70694"/>
                        <a14:foregroundMark x1="27820" y1="72483" x2="27820" y2="72483"/>
                        <a14:foregroundMark x1="30827" y1="74720" x2="30827" y2="74720"/>
                        <a14:foregroundMark x1="31704" y1="75391" x2="31704" y2="75391"/>
                        <a14:foregroundMark x1="32456" y1="77405" x2="32456" y2="77405"/>
                        <a14:foregroundMark x1="34085" y1="79866" x2="34085" y2="79866"/>
                        <a14:backgroundMark x1="32206" y1="77405" x2="32331" y2="77181"/>
                        <a14:backgroundMark x1="30576" y1="74720" x2="30702" y2="74497"/>
                        <a14:backgroundMark x1="34211" y1="80313" x2="34586" y2="80313"/>
                      </a14:backgroundRemoval>
                    </a14:imgEffect>
                  </a14:imgLayer>
                </a14:imgProps>
              </a:ext>
            </a:extLst>
          </a:blip>
          <a:srcRect l="17430" t="67913" r="65039" b="8017"/>
          <a:stretch/>
        </p:blipFill>
        <p:spPr>
          <a:xfrm>
            <a:off x="3512353" y="4532944"/>
            <a:ext cx="2342746" cy="180179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D4A3BC4-0CB6-19F1-BB72-62823974CD76}"/>
              </a:ext>
            </a:extLst>
          </p:cNvPr>
          <p:cNvSpPr txBox="1"/>
          <p:nvPr/>
        </p:nvSpPr>
        <p:spPr>
          <a:xfrm>
            <a:off x="-7416165" y="2689816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rPr>
              <a:t>KAMEL UND BISON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D7E889D1-7758-9839-8FC7-133971A5BB25}"/>
              </a:ext>
            </a:extLst>
          </p:cNvPr>
          <p:cNvSpPr/>
          <p:nvPr/>
        </p:nvSpPr>
        <p:spPr>
          <a:xfrm>
            <a:off x="4226378" y="7128503"/>
            <a:ext cx="4375221" cy="708971"/>
          </a:xfrm>
          <a:prstGeom prst="wedgeEllipseCallout">
            <a:avLst>
              <a:gd name="adj1" fmla="val 26456"/>
              <a:gd name="adj2" fmla="val -81643"/>
            </a:avLst>
          </a:prstGeom>
          <a:solidFill>
            <a:srgbClr val="96A4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0">
                <a:effectLst/>
                <a:latin typeface="Söhne"/>
              </a:rPr>
              <a:t>Das Kamel stolpert nicht zweimal über denselben Stein.</a:t>
            </a:r>
            <a:endParaRPr lang="de-CH"/>
          </a:p>
        </p:txBody>
      </p:sp>
      <p:sp>
        <p:nvSpPr>
          <p:cNvPr id="15" name="Sprechblase: rechteckig mit abgerundeten Ecken 14">
            <a:extLst>
              <a:ext uri="{FF2B5EF4-FFF2-40B4-BE49-F238E27FC236}">
                <a16:creationId xmlns:a16="http://schemas.microsoft.com/office/drawing/2014/main" id="{65FE1E2C-3117-E76A-6117-5E6817A4F17E}"/>
              </a:ext>
            </a:extLst>
          </p:cNvPr>
          <p:cNvSpPr/>
          <p:nvPr/>
        </p:nvSpPr>
        <p:spPr>
          <a:xfrm>
            <a:off x="2766349" y="3156353"/>
            <a:ext cx="3329651" cy="3229020"/>
          </a:xfrm>
          <a:custGeom>
            <a:avLst/>
            <a:gdLst>
              <a:gd name="connsiteX0" fmla="*/ 0 w 3329651"/>
              <a:gd name="connsiteY0" fmla="*/ 123887 h 743310"/>
              <a:gd name="connsiteX1" fmla="*/ 123887 w 3329651"/>
              <a:gd name="connsiteY1" fmla="*/ 0 h 743310"/>
              <a:gd name="connsiteX2" fmla="*/ 1942296 w 3329651"/>
              <a:gd name="connsiteY2" fmla="*/ 0 h 743310"/>
              <a:gd name="connsiteX3" fmla="*/ 3297686 w 3329651"/>
              <a:gd name="connsiteY3" fmla="*/ -2485710 h 743310"/>
              <a:gd name="connsiteX4" fmla="*/ 2774709 w 3329651"/>
              <a:gd name="connsiteY4" fmla="*/ 0 h 743310"/>
              <a:gd name="connsiteX5" fmla="*/ 3205764 w 3329651"/>
              <a:gd name="connsiteY5" fmla="*/ 0 h 743310"/>
              <a:gd name="connsiteX6" fmla="*/ 3329651 w 3329651"/>
              <a:gd name="connsiteY6" fmla="*/ 123887 h 743310"/>
              <a:gd name="connsiteX7" fmla="*/ 3329651 w 3329651"/>
              <a:gd name="connsiteY7" fmla="*/ 123885 h 743310"/>
              <a:gd name="connsiteX8" fmla="*/ 3329651 w 3329651"/>
              <a:gd name="connsiteY8" fmla="*/ 123885 h 743310"/>
              <a:gd name="connsiteX9" fmla="*/ 3329651 w 3329651"/>
              <a:gd name="connsiteY9" fmla="*/ 309713 h 743310"/>
              <a:gd name="connsiteX10" fmla="*/ 3329651 w 3329651"/>
              <a:gd name="connsiteY10" fmla="*/ 619423 h 743310"/>
              <a:gd name="connsiteX11" fmla="*/ 3205764 w 3329651"/>
              <a:gd name="connsiteY11" fmla="*/ 743310 h 743310"/>
              <a:gd name="connsiteX12" fmla="*/ 2774709 w 3329651"/>
              <a:gd name="connsiteY12" fmla="*/ 743310 h 743310"/>
              <a:gd name="connsiteX13" fmla="*/ 1942296 w 3329651"/>
              <a:gd name="connsiteY13" fmla="*/ 743310 h 743310"/>
              <a:gd name="connsiteX14" fmla="*/ 1942296 w 3329651"/>
              <a:gd name="connsiteY14" fmla="*/ 743310 h 743310"/>
              <a:gd name="connsiteX15" fmla="*/ 123887 w 3329651"/>
              <a:gd name="connsiteY15" fmla="*/ 743310 h 743310"/>
              <a:gd name="connsiteX16" fmla="*/ 0 w 3329651"/>
              <a:gd name="connsiteY16" fmla="*/ 619423 h 743310"/>
              <a:gd name="connsiteX17" fmla="*/ 0 w 3329651"/>
              <a:gd name="connsiteY17" fmla="*/ 309713 h 743310"/>
              <a:gd name="connsiteX18" fmla="*/ 0 w 3329651"/>
              <a:gd name="connsiteY18" fmla="*/ 123885 h 743310"/>
              <a:gd name="connsiteX19" fmla="*/ 0 w 3329651"/>
              <a:gd name="connsiteY19" fmla="*/ 123885 h 743310"/>
              <a:gd name="connsiteX20" fmla="*/ 0 w 3329651"/>
              <a:gd name="connsiteY20" fmla="*/ 123887 h 743310"/>
              <a:gd name="connsiteX0" fmla="*/ 0 w 3329651"/>
              <a:gd name="connsiteY0" fmla="*/ 2609597 h 3229020"/>
              <a:gd name="connsiteX1" fmla="*/ 123887 w 3329651"/>
              <a:gd name="connsiteY1" fmla="*/ 2485710 h 3229020"/>
              <a:gd name="connsiteX2" fmla="*/ 2173790 w 3329651"/>
              <a:gd name="connsiteY2" fmla="*/ 2485710 h 3229020"/>
              <a:gd name="connsiteX3" fmla="*/ 3297686 w 3329651"/>
              <a:gd name="connsiteY3" fmla="*/ 0 h 3229020"/>
              <a:gd name="connsiteX4" fmla="*/ 2774709 w 3329651"/>
              <a:gd name="connsiteY4" fmla="*/ 2485710 h 3229020"/>
              <a:gd name="connsiteX5" fmla="*/ 3205764 w 3329651"/>
              <a:gd name="connsiteY5" fmla="*/ 2485710 h 3229020"/>
              <a:gd name="connsiteX6" fmla="*/ 3329651 w 3329651"/>
              <a:gd name="connsiteY6" fmla="*/ 2609597 h 3229020"/>
              <a:gd name="connsiteX7" fmla="*/ 3329651 w 3329651"/>
              <a:gd name="connsiteY7" fmla="*/ 2609595 h 3229020"/>
              <a:gd name="connsiteX8" fmla="*/ 3329651 w 3329651"/>
              <a:gd name="connsiteY8" fmla="*/ 2609595 h 3229020"/>
              <a:gd name="connsiteX9" fmla="*/ 3329651 w 3329651"/>
              <a:gd name="connsiteY9" fmla="*/ 2795423 h 3229020"/>
              <a:gd name="connsiteX10" fmla="*/ 3329651 w 3329651"/>
              <a:gd name="connsiteY10" fmla="*/ 3105133 h 3229020"/>
              <a:gd name="connsiteX11" fmla="*/ 3205764 w 3329651"/>
              <a:gd name="connsiteY11" fmla="*/ 3229020 h 3229020"/>
              <a:gd name="connsiteX12" fmla="*/ 2774709 w 3329651"/>
              <a:gd name="connsiteY12" fmla="*/ 3229020 h 3229020"/>
              <a:gd name="connsiteX13" fmla="*/ 1942296 w 3329651"/>
              <a:gd name="connsiteY13" fmla="*/ 3229020 h 3229020"/>
              <a:gd name="connsiteX14" fmla="*/ 1942296 w 3329651"/>
              <a:gd name="connsiteY14" fmla="*/ 3229020 h 3229020"/>
              <a:gd name="connsiteX15" fmla="*/ 123887 w 3329651"/>
              <a:gd name="connsiteY15" fmla="*/ 3229020 h 3229020"/>
              <a:gd name="connsiteX16" fmla="*/ 0 w 3329651"/>
              <a:gd name="connsiteY16" fmla="*/ 3105133 h 3229020"/>
              <a:gd name="connsiteX17" fmla="*/ 0 w 3329651"/>
              <a:gd name="connsiteY17" fmla="*/ 2795423 h 3229020"/>
              <a:gd name="connsiteX18" fmla="*/ 0 w 3329651"/>
              <a:gd name="connsiteY18" fmla="*/ 2609595 h 3229020"/>
              <a:gd name="connsiteX19" fmla="*/ 0 w 3329651"/>
              <a:gd name="connsiteY19" fmla="*/ 2609595 h 3229020"/>
              <a:gd name="connsiteX20" fmla="*/ 0 w 3329651"/>
              <a:gd name="connsiteY20" fmla="*/ 2609597 h 3229020"/>
              <a:gd name="connsiteX0" fmla="*/ 0 w 3329651"/>
              <a:gd name="connsiteY0" fmla="*/ 2609597 h 3229020"/>
              <a:gd name="connsiteX1" fmla="*/ 123887 w 3329651"/>
              <a:gd name="connsiteY1" fmla="*/ 2485710 h 3229020"/>
              <a:gd name="connsiteX2" fmla="*/ 2497881 w 3329651"/>
              <a:gd name="connsiteY2" fmla="*/ 2485710 h 3229020"/>
              <a:gd name="connsiteX3" fmla="*/ 3297686 w 3329651"/>
              <a:gd name="connsiteY3" fmla="*/ 0 h 3229020"/>
              <a:gd name="connsiteX4" fmla="*/ 2774709 w 3329651"/>
              <a:gd name="connsiteY4" fmla="*/ 2485710 h 3229020"/>
              <a:gd name="connsiteX5" fmla="*/ 3205764 w 3329651"/>
              <a:gd name="connsiteY5" fmla="*/ 2485710 h 3229020"/>
              <a:gd name="connsiteX6" fmla="*/ 3329651 w 3329651"/>
              <a:gd name="connsiteY6" fmla="*/ 2609597 h 3229020"/>
              <a:gd name="connsiteX7" fmla="*/ 3329651 w 3329651"/>
              <a:gd name="connsiteY7" fmla="*/ 2609595 h 3229020"/>
              <a:gd name="connsiteX8" fmla="*/ 3329651 w 3329651"/>
              <a:gd name="connsiteY8" fmla="*/ 2609595 h 3229020"/>
              <a:gd name="connsiteX9" fmla="*/ 3329651 w 3329651"/>
              <a:gd name="connsiteY9" fmla="*/ 2795423 h 3229020"/>
              <a:gd name="connsiteX10" fmla="*/ 3329651 w 3329651"/>
              <a:gd name="connsiteY10" fmla="*/ 3105133 h 3229020"/>
              <a:gd name="connsiteX11" fmla="*/ 3205764 w 3329651"/>
              <a:gd name="connsiteY11" fmla="*/ 3229020 h 3229020"/>
              <a:gd name="connsiteX12" fmla="*/ 2774709 w 3329651"/>
              <a:gd name="connsiteY12" fmla="*/ 3229020 h 3229020"/>
              <a:gd name="connsiteX13" fmla="*/ 1942296 w 3329651"/>
              <a:gd name="connsiteY13" fmla="*/ 3229020 h 3229020"/>
              <a:gd name="connsiteX14" fmla="*/ 1942296 w 3329651"/>
              <a:gd name="connsiteY14" fmla="*/ 3229020 h 3229020"/>
              <a:gd name="connsiteX15" fmla="*/ 123887 w 3329651"/>
              <a:gd name="connsiteY15" fmla="*/ 3229020 h 3229020"/>
              <a:gd name="connsiteX16" fmla="*/ 0 w 3329651"/>
              <a:gd name="connsiteY16" fmla="*/ 3105133 h 3229020"/>
              <a:gd name="connsiteX17" fmla="*/ 0 w 3329651"/>
              <a:gd name="connsiteY17" fmla="*/ 2795423 h 3229020"/>
              <a:gd name="connsiteX18" fmla="*/ 0 w 3329651"/>
              <a:gd name="connsiteY18" fmla="*/ 2609595 h 3229020"/>
              <a:gd name="connsiteX19" fmla="*/ 0 w 3329651"/>
              <a:gd name="connsiteY19" fmla="*/ 2609595 h 3229020"/>
              <a:gd name="connsiteX20" fmla="*/ 0 w 3329651"/>
              <a:gd name="connsiteY20" fmla="*/ 2609597 h 32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9651" h="3229020">
                <a:moveTo>
                  <a:pt x="0" y="2609597"/>
                </a:moveTo>
                <a:cubicBezTo>
                  <a:pt x="0" y="2541176"/>
                  <a:pt x="55466" y="2485710"/>
                  <a:pt x="123887" y="2485710"/>
                </a:cubicBezTo>
                <a:lnTo>
                  <a:pt x="2497881" y="2485710"/>
                </a:lnTo>
                <a:lnTo>
                  <a:pt x="3297686" y="0"/>
                </a:lnTo>
                <a:lnTo>
                  <a:pt x="2774709" y="2485710"/>
                </a:lnTo>
                <a:lnTo>
                  <a:pt x="3205764" y="2485710"/>
                </a:lnTo>
                <a:cubicBezTo>
                  <a:pt x="3274185" y="2485710"/>
                  <a:pt x="3329651" y="2541176"/>
                  <a:pt x="3329651" y="2609597"/>
                </a:cubicBezTo>
                <a:lnTo>
                  <a:pt x="3329651" y="2609595"/>
                </a:lnTo>
                <a:lnTo>
                  <a:pt x="3329651" y="2609595"/>
                </a:lnTo>
                <a:lnTo>
                  <a:pt x="3329651" y="2795423"/>
                </a:lnTo>
                <a:lnTo>
                  <a:pt x="3329651" y="3105133"/>
                </a:lnTo>
                <a:cubicBezTo>
                  <a:pt x="3329651" y="3173554"/>
                  <a:pt x="3274185" y="3229020"/>
                  <a:pt x="3205764" y="3229020"/>
                </a:cubicBezTo>
                <a:lnTo>
                  <a:pt x="2774709" y="3229020"/>
                </a:lnTo>
                <a:lnTo>
                  <a:pt x="1942296" y="3229020"/>
                </a:lnTo>
                <a:lnTo>
                  <a:pt x="1942296" y="3229020"/>
                </a:lnTo>
                <a:lnTo>
                  <a:pt x="123887" y="3229020"/>
                </a:lnTo>
                <a:cubicBezTo>
                  <a:pt x="55466" y="3229020"/>
                  <a:pt x="0" y="3173554"/>
                  <a:pt x="0" y="3105133"/>
                </a:cubicBezTo>
                <a:lnTo>
                  <a:pt x="0" y="2795423"/>
                </a:lnTo>
                <a:lnTo>
                  <a:pt x="0" y="2609595"/>
                </a:lnTo>
                <a:lnTo>
                  <a:pt x="0" y="2609595"/>
                </a:lnTo>
                <a:lnTo>
                  <a:pt x="0" y="2609597"/>
                </a:lnTo>
                <a:close/>
              </a:path>
            </a:pathLst>
          </a:custGeom>
          <a:solidFill>
            <a:srgbClr val="FBEC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r>
              <a:rPr lang="de-DE" b="1" i="0">
                <a:solidFill>
                  <a:schemeClr val="tx1"/>
                </a:solidFill>
                <a:effectLst/>
                <a:latin typeface="Söhne"/>
              </a:rPr>
              <a:t>Ein ruhiger Bison fängt das saftigste Gras.</a:t>
            </a:r>
            <a:endParaRPr lang="de-CH">
              <a:solidFill>
                <a:schemeClr val="tx1"/>
              </a:solidFill>
            </a:endParaRPr>
          </a:p>
        </p:txBody>
      </p:sp>
      <p:pic>
        <p:nvPicPr>
          <p:cNvPr id="14" name="bison">
            <a:hlinkClick r:id="" action="ppaction://media"/>
            <a:extLst>
              <a:ext uri="{FF2B5EF4-FFF2-40B4-BE49-F238E27FC236}">
                <a16:creationId xmlns:a16="http://schemas.microsoft.com/office/drawing/2014/main" id="{DB3685C2-1B5E-F567-F0BC-03490FD97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 flipH="1">
            <a:off x="6495101" y="4532944"/>
            <a:ext cx="1258452" cy="12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2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655762"/>
          </a:xfrm>
          <a:solidFill>
            <a:srgbClr val="ED6B47">
              <a:alpha val="30000"/>
            </a:srgbClr>
          </a:solidFill>
        </p:spPr>
        <p:txBody>
          <a:bodyPr anchor="ctr" anchorCtr="0"/>
          <a:lstStyle/>
          <a:p>
            <a:pPr algn="l"/>
            <a:r>
              <a:rPr lang="de-CH" sz="1800"/>
              <a:t>Audio wurde hinzugefügt. Es startet automatisch bei der Präsentation.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Lösung zu 3.1 Audioaufnahmen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FFB7BA-49B7-A0A7-ABBE-D2E6F7020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24506" r="35905" b="9572"/>
          <a:stretch/>
        </p:blipFill>
        <p:spPr>
          <a:xfrm>
            <a:off x="2387916" y="2564390"/>
            <a:ext cx="7221600" cy="416050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292B989-BA1B-9F5F-9576-198520C3CA26}"/>
              </a:ext>
            </a:extLst>
          </p:cNvPr>
          <p:cNvSpPr txBox="1"/>
          <p:nvPr/>
        </p:nvSpPr>
        <p:spPr>
          <a:xfrm>
            <a:off x="-7416165" y="4026912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96A4A5"/>
                </a:solidFill>
              </a:rPr>
              <a:t>KAMEL UND BISON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051019-DC40-79FC-EE02-04CBC0DCFEBA}"/>
              </a:ext>
            </a:extLst>
          </p:cNvPr>
          <p:cNvSpPr txBox="1"/>
          <p:nvPr/>
        </p:nvSpPr>
        <p:spPr>
          <a:xfrm>
            <a:off x="12192000" y="4431251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FBECD7"/>
                </a:solidFill>
              </a:rPr>
              <a:t>KAMEL UND BISON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B4CBB4-224E-F204-1348-4B15162FCA8B}"/>
              </a:ext>
            </a:extLst>
          </p:cNvPr>
          <p:cNvSpPr txBox="1"/>
          <p:nvPr/>
        </p:nvSpPr>
        <p:spPr>
          <a:xfrm>
            <a:off x="12192000" y="3118971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atin typeface="Arial Black" panose="020B0A04020102020204" pitchFamily="34" charset="0"/>
              </a:rPr>
              <a:t>KAMEL UND BISON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89EA2-39D9-ADC7-3EDD-B55EE243D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0" b="93762" l="6582" r="89809">
                        <a14:foregroundMark x1="78344" y1="10397" x2="63057" y2="9830"/>
                        <a14:foregroundMark x1="49469" y1="93762" x2="48832" y2="91115"/>
                        <a14:foregroundMark x1="37792" y1="93762" x2="37792" y2="93006"/>
                        <a14:foregroundMark x1="13800" y1="93006" x2="13800" y2="93006"/>
                        <a14:foregroundMark x1="6582" y1="58790" x2="6582" y2="58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7024" y="2288612"/>
            <a:ext cx="3602510" cy="404613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C645BF8-DF8E-90E0-5F9C-C59109893586}"/>
              </a:ext>
            </a:extLst>
          </p:cNvPr>
          <p:cNvSpPr txBox="1"/>
          <p:nvPr/>
        </p:nvSpPr>
        <p:spPr>
          <a:xfrm>
            <a:off x="-7416166" y="5364008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r>
              <a:rPr lang="de-CH">
                <a:solidFill>
                  <a:srgbClr val="BC795E"/>
                </a:solidFill>
              </a:rPr>
              <a:t>KAMEL UND BISON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752D9E-BFE2-5F15-3B60-5D4C58044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57" b="43937" l="5017" r="45569">
                        <a14:foregroundMark x1="31355" y1="17663" x2="37625" y2="15026"/>
                        <a14:foregroundMark x1="37625" y1="15026" x2="38127" y2="15114"/>
                        <a14:foregroundMark x1="45234" y1="15905" x2="45234" y2="15905"/>
                        <a14:foregroundMark x1="45652" y1="17135" x2="45652" y2="17135"/>
                        <a14:foregroundMark x1="25334" y1="43937" x2="25334" y2="43937"/>
                        <a14:foregroundMark x1="36037" y1="10457" x2="36037" y2="10457"/>
                      </a14:backgroundRemoval>
                    </a14:imgEffect>
                  </a14:imgLayer>
                </a14:imgProps>
              </a:ext>
            </a:extLst>
          </a:blip>
          <a:srcRect l="28483" t="6896" r="49753" b="58210"/>
          <a:stretch/>
        </p:blipFill>
        <p:spPr>
          <a:xfrm flipH="1">
            <a:off x="6979533" y="2564389"/>
            <a:ext cx="2727278" cy="41605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C40B30-0AA5-3D9F-5ACA-28EA18EA18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839" b="98658" l="71429" r="99123">
                        <a14:foregroundMark x1="97619" y1="91275" x2="84461" y2="97092"/>
                        <a14:foregroundMark x1="84461" y1="97092" x2="74687" y2="95973"/>
                        <a14:foregroundMark x1="98246" y1="93289" x2="97118" y2="98658"/>
                        <a14:foregroundMark x1="99123" y1="84116" x2="99123" y2="84116"/>
                        <a14:foregroundMark x1="98872" y1="79195" x2="98872" y2="79195"/>
                        <a14:foregroundMark x1="85088" y1="76510" x2="85088" y2="76510"/>
                        <a14:foregroundMark x1="88471" y1="76734" x2="88847" y2="79866"/>
                        <a14:foregroundMark x1="84962" y1="75839" x2="85338" y2="78747"/>
                        <a14:foregroundMark x1="71429" y1="93736" x2="76566" y2="97315"/>
                        <a14:foregroundMark x1="78446" y1="85011" x2="80075" y2="91946"/>
                        <a14:foregroundMark x1="75564" y1="90157" x2="76190" y2="91051"/>
                        <a14:backgroundMark x1="87594" y1="83221" x2="87594" y2="83221"/>
                        <a14:backgroundMark x1="76441" y1="93289" x2="76441" y2="93289"/>
                        <a14:backgroundMark x1="87469" y1="83669" x2="87469" y2="83669"/>
                      </a14:backgroundRemoval>
                    </a14:imgEffect>
                  </a14:imgLayer>
                </a14:imgProps>
              </a:ext>
            </a:extLst>
          </a:blip>
          <a:srcRect l="68599" t="73358"/>
          <a:stretch/>
        </p:blipFill>
        <p:spPr>
          <a:xfrm>
            <a:off x="8418333" y="5278609"/>
            <a:ext cx="3676372" cy="17472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0CD399-E984-A869-EF1E-DFD41930A44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799" b="89262" l="18797" r="34085">
                        <a14:foregroundMark x1="24060" y1="84787" x2="19298" y2="75168"/>
                        <a14:foregroundMark x1="19298" y1="75168" x2="22556" y2="85906"/>
                        <a14:foregroundMark x1="22556" y1="85906" x2="22556" y2="85906"/>
                        <a14:foregroundMark x1="21930" y1="89485" x2="20050" y2="87696"/>
                        <a14:foregroundMark x1="21930" y1="87696" x2="21429" y2="87696"/>
                        <a14:foregroundMark x1="21805" y1="73602" x2="22055" y2="77405"/>
                        <a14:foregroundMark x1="19925" y1="74273" x2="20802" y2="76734"/>
                        <a14:foregroundMark x1="26190" y1="73154" x2="26190" y2="73154"/>
                        <a14:foregroundMark x1="29073" y1="71141" x2="29073" y2="71141"/>
                        <a14:foregroundMark x1="30952" y1="76510" x2="30952" y2="76510"/>
                        <a14:foregroundMark x1="31579" y1="77629" x2="31579" y2="77629"/>
                        <a14:foregroundMark x1="32080" y1="80313" x2="32080" y2="80313"/>
                        <a14:foregroundMark x1="27820" y1="73154" x2="27820" y2="73154"/>
                        <a14:foregroundMark x1="30952" y1="69799" x2="30952" y2="69799"/>
                        <a14:foregroundMark x1="18797" y1="74720" x2="18797" y2="74720"/>
                        <a14:foregroundMark x1="23183" y1="71812" x2="23183" y2="71812"/>
                        <a14:foregroundMark x1="29073" y1="70694" x2="29073" y2="70694"/>
                        <a14:foregroundMark x1="27820" y1="72483" x2="27820" y2="72483"/>
                        <a14:foregroundMark x1="30827" y1="74720" x2="30827" y2="74720"/>
                        <a14:foregroundMark x1="31704" y1="75391" x2="31704" y2="75391"/>
                        <a14:foregroundMark x1="32456" y1="77405" x2="32456" y2="77405"/>
                        <a14:foregroundMark x1="34085" y1="79866" x2="34085" y2="79866"/>
                        <a14:backgroundMark x1="32206" y1="77405" x2="32331" y2="77181"/>
                        <a14:backgroundMark x1="30576" y1="74720" x2="30702" y2="74497"/>
                        <a14:backgroundMark x1="34211" y1="80313" x2="34586" y2="80313"/>
                      </a14:backgroundRemoval>
                    </a14:imgEffect>
                  </a14:imgLayer>
                </a14:imgProps>
              </a:ext>
            </a:extLst>
          </a:blip>
          <a:srcRect l="17430" t="67913" r="65039" b="8017"/>
          <a:stretch/>
        </p:blipFill>
        <p:spPr>
          <a:xfrm>
            <a:off x="3512353" y="4532944"/>
            <a:ext cx="2342746" cy="180179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D4A3BC4-0CB6-19F1-BB72-62823974CD76}"/>
              </a:ext>
            </a:extLst>
          </p:cNvPr>
          <p:cNvSpPr txBox="1"/>
          <p:nvPr/>
        </p:nvSpPr>
        <p:spPr>
          <a:xfrm>
            <a:off x="-7416165" y="2689816"/>
            <a:ext cx="7416165" cy="90794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CH" sz="5300">
                <a:ln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</a:rPr>
              <a:t>KAMEL UND BISON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D7E889D1-7758-9839-8FC7-133971A5BB25}"/>
              </a:ext>
            </a:extLst>
          </p:cNvPr>
          <p:cNvSpPr/>
          <p:nvPr/>
        </p:nvSpPr>
        <p:spPr>
          <a:xfrm>
            <a:off x="4226378" y="7128503"/>
            <a:ext cx="4375221" cy="708971"/>
          </a:xfrm>
          <a:prstGeom prst="wedgeEllipseCallout">
            <a:avLst>
              <a:gd name="adj1" fmla="val 26456"/>
              <a:gd name="adj2" fmla="val -81643"/>
            </a:avLst>
          </a:prstGeom>
          <a:solidFill>
            <a:srgbClr val="96A4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0">
                <a:effectLst/>
                <a:latin typeface="Söhne"/>
              </a:rPr>
              <a:t>Das Kamel stolpert nicht zweimal über denselben Stein.</a:t>
            </a:r>
            <a:endParaRPr lang="de-CH"/>
          </a:p>
        </p:txBody>
      </p:sp>
      <p:sp>
        <p:nvSpPr>
          <p:cNvPr id="15" name="Sprechblase: rechteckig mit abgerundeten Ecken 14">
            <a:extLst>
              <a:ext uri="{FF2B5EF4-FFF2-40B4-BE49-F238E27FC236}">
                <a16:creationId xmlns:a16="http://schemas.microsoft.com/office/drawing/2014/main" id="{65FE1E2C-3117-E76A-6117-5E6817A4F17E}"/>
              </a:ext>
            </a:extLst>
          </p:cNvPr>
          <p:cNvSpPr/>
          <p:nvPr/>
        </p:nvSpPr>
        <p:spPr>
          <a:xfrm>
            <a:off x="2766349" y="3156353"/>
            <a:ext cx="3329651" cy="3229020"/>
          </a:xfrm>
          <a:custGeom>
            <a:avLst/>
            <a:gdLst>
              <a:gd name="connsiteX0" fmla="*/ 0 w 3329651"/>
              <a:gd name="connsiteY0" fmla="*/ 123887 h 743310"/>
              <a:gd name="connsiteX1" fmla="*/ 123887 w 3329651"/>
              <a:gd name="connsiteY1" fmla="*/ 0 h 743310"/>
              <a:gd name="connsiteX2" fmla="*/ 1942296 w 3329651"/>
              <a:gd name="connsiteY2" fmla="*/ 0 h 743310"/>
              <a:gd name="connsiteX3" fmla="*/ 3297686 w 3329651"/>
              <a:gd name="connsiteY3" fmla="*/ -2485710 h 743310"/>
              <a:gd name="connsiteX4" fmla="*/ 2774709 w 3329651"/>
              <a:gd name="connsiteY4" fmla="*/ 0 h 743310"/>
              <a:gd name="connsiteX5" fmla="*/ 3205764 w 3329651"/>
              <a:gd name="connsiteY5" fmla="*/ 0 h 743310"/>
              <a:gd name="connsiteX6" fmla="*/ 3329651 w 3329651"/>
              <a:gd name="connsiteY6" fmla="*/ 123887 h 743310"/>
              <a:gd name="connsiteX7" fmla="*/ 3329651 w 3329651"/>
              <a:gd name="connsiteY7" fmla="*/ 123885 h 743310"/>
              <a:gd name="connsiteX8" fmla="*/ 3329651 w 3329651"/>
              <a:gd name="connsiteY8" fmla="*/ 123885 h 743310"/>
              <a:gd name="connsiteX9" fmla="*/ 3329651 w 3329651"/>
              <a:gd name="connsiteY9" fmla="*/ 309713 h 743310"/>
              <a:gd name="connsiteX10" fmla="*/ 3329651 w 3329651"/>
              <a:gd name="connsiteY10" fmla="*/ 619423 h 743310"/>
              <a:gd name="connsiteX11" fmla="*/ 3205764 w 3329651"/>
              <a:gd name="connsiteY11" fmla="*/ 743310 h 743310"/>
              <a:gd name="connsiteX12" fmla="*/ 2774709 w 3329651"/>
              <a:gd name="connsiteY12" fmla="*/ 743310 h 743310"/>
              <a:gd name="connsiteX13" fmla="*/ 1942296 w 3329651"/>
              <a:gd name="connsiteY13" fmla="*/ 743310 h 743310"/>
              <a:gd name="connsiteX14" fmla="*/ 1942296 w 3329651"/>
              <a:gd name="connsiteY14" fmla="*/ 743310 h 743310"/>
              <a:gd name="connsiteX15" fmla="*/ 123887 w 3329651"/>
              <a:gd name="connsiteY15" fmla="*/ 743310 h 743310"/>
              <a:gd name="connsiteX16" fmla="*/ 0 w 3329651"/>
              <a:gd name="connsiteY16" fmla="*/ 619423 h 743310"/>
              <a:gd name="connsiteX17" fmla="*/ 0 w 3329651"/>
              <a:gd name="connsiteY17" fmla="*/ 309713 h 743310"/>
              <a:gd name="connsiteX18" fmla="*/ 0 w 3329651"/>
              <a:gd name="connsiteY18" fmla="*/ 123885 h 743310"/>
              <a:gd name="connsiteX19" fmla="*/ 0 w 3329651"/>
              <a:gd name="connsiteY19" fmla="*/ 123885 h 743310"/>
              <a:gd name="connsiteX20" fmla="*/ 0 w 3329651"/>
              <a:gd name="connsiteY20" fmla="*/ 123887 h 743310"/>
              <a:gd name="connsiteX0" fmla="*/ 0 w 3329651"/>
              <a:gd name="connsiteY0" fmla="*/ 2609597 h 3229020"/>
              <a:gd name="connsiteX1" fmla="*/ 123887 w 3329651"/>
              <a:gd name="connsiteY1" fmla="*/ 2485710 h 3229020"/>
              <a:gd name="connsiteX2" fmla="*/ 2173790 w 3329651"/>
              <a:gd name="connsiteY2" fmla="*/ 2485710 h 3229020"/>
              <a:gd name="connsiteX3" fmla="*/ 3297686 w 3329651"/>
              <a:gd name="connsiteY3" fmla="*/ 0 h 3229020"/>
              <a:gd name="connsiteX4" fmla="*/ 2774709 w 3329651"/>
              <a:gd name="connsiteY4" fmla="*/ 2485710 h 3229020"/>
              <a:gd name="connsiteX5" fmla="*/ 3205764 w 3329651"/>
              <a:gd name="connsiteY5" fmla="*/ 2485710 h 3229020"/>
              <a:gd name="connsiteX6" fmla="*/ 3329651 w 3329651"/>
              <a:gd name="connsiteY6" fmla="*/ 2609597 h 3229020"/>
              <a:gd name="connsiteX7" fmla="*/ 3329651 w 3329651"/>
              <a:gd name="connsiteY7" fmla="*/ 2609595 h 3229020"/>
              <a:gd name="connsiteX8" fmla="*/ 3329651 w 3329651"/>
              <a:gd name="connsiteY8" fmla="*/ 2609595 h 3229020"/>
              <a:gd name="connsiteX9" fmla="*/ 3329651 w 3329651"/>
              <a:gd name="connsiteY9" fmla="*/ 2795423 h 3229020"/>
              <a:gd name="connsiteX10" fmla="*/ 3329651 w 3329651"/>
              <a:gd name="connsiteY10" fmla="*/ 3105133 h 3229020"/>
              <a:gd name="connsiteX11" fmla="*/ 3205764 w 3329651"/>
              <a:gd name="connsiteY11" fmla="*/ 3229020 h 3229020"/>
              <a:gd name="connsiteX12" fmla="*/ 2774709 w 3329651"/>
              <a:gd name="connsiteY12" fmla="*/ 3229020 h 3229020"/>
              <a:gd name="connsiteX13" fmla="*/ 1942296 w 3329651"/>
              <a:gd name="connsiteY13" fmla="*/ 3229020 h 3229020"/>
              <a:gd name="connsiteX14" fmla="*/ 1942296 w 3329651"/>
              <a:gd name="connsiteY14" fmla="*/ 3229020 h 3229020"/>
              <a:gd name="connsiteX15" fmla="*/ 123887 w 3329651"/>
              <a:gd name="connsiteY15" fmla="*/ 3229020 h 3229020"/>
              <a:gd name="connsiteX16" fmla="*/ 0 w 3329651"/>
              <a:gd name="connsiteY16" fmla="*/ 3105133 h 3229020"/>
              <a:gd name="connsiteX17" fmla="*/ 0 w 3329651"/>
              <a:gd name="connsiteY17" fmla="*/ 2795423 h 3229020"/>
              <a:gd name="connsiteX18" fmla="*/ 0 w 3329651"/>
              <a:gd name="connsiteY18" fmla="*/ 2609595 h 3229020"/>
              <a:gd name="connsiteX19" fmla="*/ 0 w 3329651"/>
              <a:gd name="connsiteY19" fmla="*/ 2609595 h 3229020"/>
              <a:gd name="connsiteX20" fmla="*/ 0 w 3329651"/>
              <a:gd name="connsiteY20" fmla="*/ 2609597 h 3229020"/>
              <a:gd name="connsiteX0" fmla="*/ 0 w 3329651"/>
              <a:gd name="connsiteY0" fmla="*/ 2609597 h 3229020"/>
              <a:gd name="connsiteX1" fmla="*/ 123887 w 3329651"/>
              <a:gd name="connsiteY1" fmla="*/ 2485710 h 3229020"/>
              <a:gd name="connsiteX2" fmla="*/ 2497881 w 3329651"/>
              <a:gd name="connsiteY2" fmla="*/ 2485710 h 3229020"/>
              <a:gd name="connsiteX3" fmla="*/ 3297686 w 3329651"/>
              <a:gd name="connsiteY3" fmla="*/ 0 h 3229020"/>
              <a:gd name="connsiteX4" fmla="*/ 2774709 w 3329651"/>
              <a:gd name="connsiteY4" fmla="*/ 2485710 h 3229020"/>
              <a:gd name="connsiteX5" fmla="*/ 3205764 w 3329651"/>
              <a:gd name="connsiteY5" fmla="*/ 2485710 h 3229020"/>
              <a:gd name="connsiteX6" fmla="*/ 3329651 w 3329651"/>
              <a:gd name="connsiteY6" fmla="*/ 2609597 h 3229020"/>
              <a:gd name="connsiteX7" fmla="*/ 3329651 w 3329651"/>
              <a:gd name="connsiteY7" fmla="*/ 2609595 h 3229020"/>
              <a:gd name="connsiteX8" fmla="*/ 3329651 w 3329651"/>
              <a:gd name="connsiteY8" fmla="*/ 2609595 h 3229020"/>
              <a:gd name="connsiteX9" fmla="*/ 3329651 w 3329651"/>
              <a:gd name="connsiteY9" fmla="*/ 2795423 h 3229020"/>
              <a:gd name="connsiteX10" fmla="*/ 3329651 w 3329651"/>
              <a:gd name="connsiteY10" fmla="*/ 3105133 h 3229020"/>
              <a:gd name="connsiteX11" fmla="*/ 3205764 w 3329651"/>
              <a:gd name="connsiteY11" fmla="*/ 3229020 h 3229020"/>
              <a:gd name="connsiteX12" fmla="*/ 2774709 w 3329651"/>
              <a:gd name="connsiteY12" fmla="*/ 3229020 h 3229020"/>
              <a:gd name="connsiteX13" fmla="*/ 1942296 w 3329651"/>
              <a:gd name="connsiteY13" fmla="*/ 3229020 h 3229020"/>
              <a:gd name="connsiteX14" fmla="*/ 1942296 w 3329651"/>
              <a:gd name="connsiteY14" fmla="*/ 3229020 h 3229020"/>
              <a:gd name="connsiteX15" fmla="*/ 123887 w 3329651"/>
              <a:gd name="connsiteY15" fmla="*/ 3229020 h 3229020"/>
              <a:gd name="connsiteX16" fmla="*/ 0 w 3329651"/>
              <a:gd name="connsiteY16" fmla="*/ 3105133 h 3229020"/>
              <a:gd name="connsiteX17" fmla="*/ 0 w 3329651"/>
              <a:gd name="connsiteY17" fmla="*/ 2795423 h 3229020"/>
              <a:gd name="connsiteX18" fmla="*/ 0 w 3329651"/>
              <a:gd name="connsiteY18" fmla="*/ 2609595 h 3229020"/>
              <a:gd name="connsiteX19" fmla="*/ 0 w 3329651"/>
              <a:gd name="connsiteY19" fmla="*/ 2609595 h 3229020"/>
              <a:gd name="connsiteX20" fmla="*/ 0 w 3329651"/>
              <a:gd name="connsiteY20" fmla="*/ 2609597 h 32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9651" h="3229020">
                <a:moveTo>
                  <a:pt x="0" y="2609597"/>
                </a:moveTo>
                <a:cubicBezTo>
                  <a:pt x="0" y="2541176"/>
                  <a:pt x="55466" y="2485710"/>
                  <a:pt x="123887" y="2485710"/>
                </a:cubicBezTo>
                <a:lnTo>
                  <a:pt x="2497881" y="2485710"/>
                </a:lnTo>
                <a:lnTo>
                  <a:pt x="3297686" y="0"/>
                </a:lnTo>
                <a:lnTo>
                  <a:pt x="2774709" y="2485710"/>
                </a:lnTo>
                <a:lnTo>
                  <a:pt x="3205764" y="2485710"/>
                </a:lnTo>
                <a:cubicBezTo>
                  <a:pt x="3274185" y="2485710"/>
                  <a:pt x="3329651" y="2541176"/>
                  <a:pt x="3329651" y="2609597"/>
                </a:cubicBezTo>
                <a:lnTo>
                  <a:pt x="3329651" y="2609595"/>
                </a:lnTo>
                <a:lnTo>
                  <a:pt x="3329651" y="2609595"/>
                </a:lnTo>
                <a:lnTo>
                  <a:pt x="3329651" y="2795423"/>
                </a:lnTo>
                <a:lnTo>
                  <a:pt x="3329651" y="3105133"/>
                </a:lnTo>
                <a:cubicBezTo>
                  <a:pt x="3329651" y="3173554"/>
                  <a:pt x="3274185" y="3229020"/>
                  <a:pt x="3205764" y="3229020"/>
                </a:cubicBezTo>
                <a:lnTo>
                  <a:pt x="2774709" y="3229020"/>
                </a:lnTo>
                <a:lnTo>
                  <a:pt x="1942296" y="3229020"/>
                </a:lnTo>
                <a:lnTo>
                  <a:pt x="1942296" y="3229020"/>
                </a:lnTo>
                <a:lnTo>
                  <a:pt x="123887" y="3229020"/>
                </a:lnTo>
                <a:cubicBezTo>
                  <a:pt x="55466" y="3229020"/>
                  <a:pt x="0" y="3173554"/>
                  <a:pt x="0" y="3105133"/>
                </a:cubicBezTo>
                <a:lnTo>
                  <a:pt x="0" y="2795423"/>
                </a:lnTo>
                <a:lnTo>
                  <a:pt x="0" y="2609595"/>
                </a:lnTo>
                <a:lnTo>
                  <a:pt x="0" y="2609595"/>
                </a:lnTo>
                <a:lnTo>
                  <a:pt x="0" y="2609597"/>
                </a:lnTo>
                <a:close/>
              </a:path>
            </a:pathLst>
          </a:custGeom>
          <a:solidFill>
            <a:srgbClr val="FBEC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endParaRPr lang="de-DE" b="1">
              <a:solidFill>
                <a:schemeClr val="tx1"/>
              </a:solidFill>
              <a:latin typeface="Söhne"/>
            </a:endParaRPr>
          </a:p>
          <a:p>
            <a:pPr algn="ctr"/>
            <a:endParaRPr lang="de-DE" b="1" i="0">
              <a:solidFill>
                <a:schemeClr val="tx1"/>
              </a:solidFill>
              <a:effectLst/>
              <a:latin typeface="Söhne"/>
            </a:endParaRPr>
          </a:p>
          <a:p>
            <a:pPr algn="ctr"/>
            <a:r>
              <a:rPr lang="de-DE" b="1" i="0">
                <a:solidFill>
                  <a:schemeClr val="tx1"/>
                </a:solidFill>
                <a:effectLst/>
                <a:latin typeface="Söhne"/>
              </a:rPr>
              <a:t>Ein ruhiger Bison fängt das saftigste Gras.</a:t>
            </a:r>
            <a:endParaRPr lang="de-CH">
              <a:solidFill>
                <a:schemeClr val="tx1"/>
              </a:solidFill>
            </a:endParaRPr>
          </a:p>
        </p:txBody>
      </p:sp>
      <p:pic>
        <p:nvPicPr>
          <p:cNvPr id="14" name="bison">
            <a:hlinkClick r:id="" action="ppaction://media"/>
            <a:extLst>
              <a:ext uri="{FF2B5EF4-FFF2-40B4-BE49-F238E27FC236}">
                <a16:creationId xmlns:a16="http://schemas.microsoft.com/office/drawing/2014/main" id="{DB3685C2-1B5E-F567-F0BC-03490FD97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 flipH="1">
            <a:off x="6495101" y="4532944"/>
            <a:ext cx="1258452" cy="1258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7B433E-16B5-75B9-B481-34E3F3C25C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771" y="238991"/>
            <a:ext cx="476450" cy="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90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C1ABAD-A85B-40FC-9ED4-29BD1D3D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96" y="2353344"/>
            <a:ext cx="7218780" cy="405053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89"/>
            <a:ext cx="11276800" cy="1350919"/>
          </a:xfrm>
          <a:solidFill>
            <a:srgbClr val="ED6B47">
              <a:alpha val="30000"/>
            </a:srgbClr>
          </a:solidFill>
        </p:spPr>
        <p:txBody>
          <a:bodyPr anchor="ctr" anchorCtr="0">
            <a:normAutofit/>
          </a:bodyPr>
          <a:lstStyle/>
          <a:p>
            <a:pPr algn="l"/>
            <a:r>
              <a:rPr lang="de-CH" sz="1800"/>
              <a:t>Die Grössenverhältnisse stimmen nun in etwa.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e-CH"/>
              <a:t>Lösung zu 1.2 Bildgrösse anpassen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153F9E-5163-E478-95D6-6841E1CF8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180" y="5063153"/>
            <a:ext cx="2132479" cy="10228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5A8A83-4816-B37C-1BF8-0BAF163B3A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52" b="97593" l="17500" r="33646">
                        <a14:foregroundMark x1="22292" y1="51296" x2="31354" y2="54074"/>
                        <a14:foregroundMark x1="31354" y1="54074" x2="29219" y2="51204"/>
                        <a14:foregroundMark x1="21667" y1="46852" x2="19583" y2="48148"/>
                        <a14:foregroundMark x1="18021" y1="55370" x2="18958" y2="48796"/>
                        <a14:foregroundMark x1="30833" y1="52593" x2="33281" y2="53704"/>
                        <a14:foregroundMark x1="25573" y1="96574" x2="25052" y2="90741"/>
                        <a14:foregroundMark x1="29323" y1="96852" x2="27969" y2="95741"/>
                        <a14:foregroundMark x1="22500" y1="97315" x2="22500" y2="97315"/>
                        <a14:foregroundMark x1="28750" y1="97593" x2="28750" y2="97593"/>
                      </a14:backgroundRemoval>
                    </a14:imgEffect>
                  </a14:imgLayer>
                </a14:imgProps>
              </a:ext>
            </a:extLst>
          </a:blip>
          <a:srcRect l="15540" t="43948" r="64330"/>
          <a:stretch/>
        </p:blipFill>
        <p:spPr>
          <a:xfrm>
            <a:off x="6596859" y="4069050"/>
            <a:ext cx="801715" cy="12115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CE3A96-589E-0A44-E7F8-C8BDDDE56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82" b="96394" l="9719" r="95550">
                        <a14:foregroundMark x1="87354" y1="15395" x2="54333" y2="8391"/>
                        <a14:foregroundMark x1="54333" y1="8391" x2="42389" y2="7767"/>
                        <a14:foregroundMark x1="42389" y1="7767" x2="21311" y2="20111"/>
                        <a14:foregroundMark x1="54801" y1="2635" x2="42857" y2="3953"/>
                        <a14:foregroundMark x1="42857" y1="3953" x2="41686" y2="4785"/>
                        <a14:foregroundMark x1="56089" y1="2982" x2="64871" y2="4924"/>
                        <a14:foregroundMark x1="82201" y1="12899" x2="66042" y2="22816"/>
                        <a14:foregroundMark x1="64286" y1="96463" x2="62178" y2="81207"/>
                        <a14:foregroundMark x1="62178" y1="81207" x2="62412" y2="81137"/>
                        <a14:foregroundMark x1="43208" y1="95076" x2="40515" y2="80444"/>
                        <a14:foregroundMark x1="27166" y1="73093" x2="27166" y2="73093"/>
                        <a14:foregroundMark x1="31382" y1="63870" x2="36534" y2="60264"/>
                        <a14:foregroundMark x1="43208" y1="45492" x2="38407" y2="34119"/>
                        <a14:foregroundMark x1="27752" y1="37171" x2="37822" y2="26006"/>
                        <a14:foregroundMark x1="95550" y1="12899" x2="95550" y2="12899"/>
                        <a14:foregroundMark x1="66628" y1="50000" x2="64871" y2="32871"/>
                        <a14:foregroundMark x1="70960" y1="63662" x2="72717" y2="60264"/>
                        <a14:foregroundMark x1="75990" y1="69243" x2="74239" y2="69487"/>
                        <a14:backgroundMark x1="74239" y1="70527" x2="78220" y2="69487"/>
                        <a14:backgroundMark x1="76464" y1="69487" x2="76464" y2="69487"/>
                        <a14:backgroundMark x1="76464" y1="69487" x2="76464" y2="69487"/>
                        <a14:backgroundMark x1="75761" y1="69487" x2="78806" y2="69071"/>
                        <a14:backgroundMark x1="77986" y1="31553" x2="89110" y2="41123"/>
                        <a14:backgroundMark x1="89110" y1="41123" x2="95199" y2="43828"/>
                        <a14:backgroundMark x1="72014" y1="49931" x2="72014" y2="49931"/>
                        <a14:backgroundMark x1="81967" y1="58946" x2="85363" y2="55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7685" y="4394153"/>
            <a:ext cx="1077292" cy="1755138"/>
          </a:xfrm>
          <a:prstGeom prst="rect">
            <a:avLst/>
          </a:prstGeom>
        </p:spPr>
      </p:pic>
      <p:pic>
        <p:nvPicPr>
          <p:cNvPr id="8" name="Grafik 7" descr="Ein Bild, das Clipart, Animierter Cartoon, Cartoon, Spielzeug enthält.&#10;&#10;Automatisch generierte Beschreibung">
            <a:extLst>
              <a:ext uri="{FF2B5EF4-FFF2-40B4-BE49-F238E27FC236}">
                <a16:creationId xmlns:a16="http://schemas.microsoft.com/office/drawing/2014/main" id="{81B88EE4-3AF5-54EB-87A8-B88926CEAB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81" b="94929" l="5689" r="94162">
                        <a14:foregroundMark x1="22455" y1="59746" x2="27844" y2="54834"/>
                        <a14:foregroundMark x1="43263" y1="43265" x2="55838" y2="43661"/>
                        <a14:foregroundMark x1="64671" y1="42552" x2="60030" y2="45325"/>
                        <a14:foregroundMark x1="83982" y1="56260" x2="82635" y2="52615"/>
                        <a14:foregroundMark x1="76198" y1="79794" x2="79790" y2="78209"/>
                        <a14:foregroundMark x1="26796" y1="21315" x2="47156" y2="24802"/>
                        <a14:foregroundMark x1="58234" y1="2298" x2="42665" y2="6815"/>
                        <a14:foregroundMark x1="42665" y1="6815" x2="30988" y2="15293"/>
                        <a14:foregroundMark x1="94311" y1="8716" x2="76048" y2="17116"/>
                        <a14:foregroundMark x1="72305" y1="3249" x2="59281" y2="1981"/>
                        <a14:foregroundMark x1="59281" y1="1981" x2="55240" y2="2536"/>
                        <a14:foregroundMark x1="5838" y1="18859" x2="10180" y2="22504"/>
                        <a14:foregroundMark x1="82934" y1="94929" x2="63024" y2="93819"/>
                        <a14:foregroundMark x1="40120" y1="93423" x2="18263" y2="94612"/>
                        <a14:foregroundMark x1="82934" y1="92948" x2="67515" y2="89937"/>
                        <a14:foregroundMark x1="37725" y1="90095" x2="34431" y2="91521"/>
                        <a14:foregroundMark x1="81737" y1="78447" x2="81737" y2="78447"/>
                        <a14:foregroundMark x1="25299" y1="78447" x2="31437" y2="78605"/>
                        <a14:foregroundMark x1="23054" y1="78209" x2="23054" y2="78209"/>
                        <a14:foregroundMark x1="83234" y1="78209" x2="83234" y2="78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97427" flipH="1">
            <a:off x="3490551" y="3806900"/>
            <a:ext cx="462979" cy="8439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7CD076-4000-DAE4-A677-54A0301170F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779" b="95958" l="12500" r="81122">
                        <a14:foregroundMark x1="77806" y1="57293" x2="64796" y2="66432"/>
                        <a14:foregroundMark x1="64796" y1="66432" x2="62245" y2="66960"/>
                        <a14:foregroundMark x1="76531" y1="90158" x2="62245" y2="85237"/>
                        <a14:foregroundMark x1="62245" y1="85237" x2="60204" y2="85062"/>
                        <a14:foregroundMark x1="58929" y1="95958" x2="60204" y2="78383"/>
                        <a14:foregroundMark x1="15051" y1="88049" x2="27551" y2="82601"/>
                        <a14:foregroundMark x1="27551" y1="82601" x2="27041" y2="82425"/>
                        <a14:foregroundMark x1="14796" y1="72935" x2="19388" y2="72935"/>
                        <a14:foregroundMark x1="13265" y1="71705" x2="17347" y2="71353"/>
                        <a14:foregroundMark x1="27806" y1="54482" x2="35204" y2="60457"/>
                        <a14:foregroundMark x1="50510" y1="53954" x2="47959" y2="54130"/>
                        <a14:foregroundMark x1="81122" y1="63093" x2="81122" y2="63093"/>
                        <a14:foregroundMark x1="36480" y1="54657" x2="36480" y2="54657"/>
                      </a14:backgroundRemoval>
                    </a14:imgEffect>
                  </a14:imgLayer>
                </a14:imgProps>
              </a:ext>
            </a:extLst>
          </a:blip>
          <a:srcRect l="10312" t="52745" r="17317" b="2269"/>
          <a:stretch/>
        </p:blipFill>
        <p:spPr>
          <a:xfrm rot="21360347">
            <a:off x="4643090" y="4268226"/>
            <a:ext cx="879010" cy="7652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3ADA4FF-1B0D-610A-7FF2-02E11748F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0399">
            <a:off x="1306876" y="3275400"/>
            <a:ext cx="1481088" cy="131253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455EA09-25C1-7A55-0794-A4F93A508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6252" y="4338735"/>
            <a:ext cx="839602" cy="4027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8AECCF-D71B-DF88-7AE6-27D2012B9B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5296" y="2563479"/>
            <a:ext cx="4359064" cy="3862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B843C1-942F-238E-CA56-82ED95CA16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771" y="238991"/>
            <a:ext cx="476450" cy="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5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48048-BA57-C721-8A3F-5EC4A31D3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600" y="2285061"/>
            <a:ext cx="11276800" cy="2287879"/>
          </a:xfrm>
        </p:spPr>
        <p:txBody>
          <a:bodyPr anchor="ctr"/>
          <a:lstStyle/>
          <a:p>
            <a:r>
              <a:rPr lang="de-CH" sz="7200"/>
              <a:t>Jetzt geht’s  zur Übung 1.3</a:t>
            </a:r>
            <a:br>
              <a:rPr lang="de-CH" sz="7200"/>
            </a:br>
            <a:r>
              <a:rPr lang="de-CH" sz="7200">
                <a:ea typeface="Calibri"/>
                <a:cs typeface="Calibri"/>
              </a:rPr>
              <a:t>"Objekte drehen"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30CB2C-399F-5161-29E3-AC78602EE9D9}"/>
              </a:ext>
            </a:extLst>
          </p:cNvPr>
          <p:cNvSpPr txBox="1"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349BFD9-C641-43BF-90E3-2E5DA40C4287}"/>
              </a:ext>
            </a:extLst>
          </p:cNvPr>
          <p:cNvGrpSpPr>
            <a:grpSpLocks noChangeAspect="1"/>
          </p:cNvGrpSpPr>
          <p:nvPr/>
        </p:nvGrpSpPr>
        <p:grpSpPr>
          <a:xfrm>
            <a:off x="8441153" y="6272835"/>
            <a:ext cx="3600000" cy="446430"/>
            <a:chOff x="290139" y="9091689"/>
            <a:chExt cx="6329080" cy="7848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FA809E3-F78B-7BEA-57E2-1BE4ECDA7F15}"/>
                </a:ext>
              </a:extLst>
            </p:cNvPr>
            <p:cNvSpPr/>
            <p:nvPr/>
          </p:nvSpPr>
          <p:spPr>
            <a:xfrm>
              <a:off x="290139" y="9091689"/>
              <a:ext cx="6329080" cy="7848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8197558-8C9B-8ADA-9280-62439247B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7" y="9174301"/>
              <a:ext cx="1805584" cy="63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A020EEBF-BBE1-C640-80F7-1A5BC37A9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2365" y="9151998"/>
              <a:ext cx="2385496" cy="70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099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C1ABAD-A85B-40FC-9ED4-29BD1D3D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96" y="2353344"/>
            <a:ext cx="7218780" cy="405053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89"/>
            <a:ext cx="11276800" cy="1350919"/>
          </a:xfrm>
          <a:solidFill>
            <a:srgbClr val="ED6B47">
              <a:alpha val="30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de-CH" sz="1800" err="1"/>
              <a:t>Ups</a:t>
            </a:r>
            <a:r>
              <a:rPr lang="de-CH" sz="1800"/>
              <a:t>, einige Objekte stehen auf dem Kopf. Kannst du sie wieder richtig hinstellen?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800"/>
              <a:t>Schiff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800"/>
              <a:t>Piraten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800"/>
              <a:t>Schatztruhe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e-CH"/>
              <a:t>Übung zu 1.3 Objekt drehen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153F9E-5163-E478-95D6-6841E1CF8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8654">
            <a:off x="1458553" y="4964307"/>
            <a:ext cx="2347702" cy="11261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5A8A83-4816-B37C-1BF8-0BAF163B3A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52" b="97593" l="17500" r="33646">
                        <a14:foregroundMark x1="22292" y1="51296" x2="31354" y2="54074"/>
                        <a14:foregroundMark x1="31354" y1="54074" x2="29219" y2="51204"/>
                        <a14:foregroundMark x1="21667" y1="46852" x2="19583" y2="48148"/>
                        <a14:foregroundMark x1="18021" y1="55370" x2="18958" y2="48796"/>
                        <a14:foregroundMark x1="30833" y1="52593" x2="33281" y2="53704"/>
                        <a14:foregroundMark x1="25573" y1="96574" x2="25052" y2="90741"/>
                        <a14:foregroundMark x1="29323" y1="96852" x2="27969" y2="95741"/>
                        <a14:foregroundMark x1="22500" y1="97315" x2="22500" y2="97315"/>
                        <a14:foregroundMark x1="28750" y1="97593" x2="28750" y2="97593"/>
                      </a14:backgroundRemoval>
                    </a14:imgEffect>
                  </a14:imgLayer>
                </a14:imgProps>
              </a:ext>
            </a:extLst>
          </a:blip>
          <a:srcRect l="15540" t="43948" r="64330"/>
          <a:stretch/>
        </p:blipFill>
        <p:spPr>
          <a:xfrm>
            <a:off x="6620857" y="3973926"/>
            <a:ext cx="689560" cy="10420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CE3A96-589E-0A44-E7F8-C8BDDDE56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82" b="96394" l="9719" r="95550">
                        <a14:foregroundMark x1="87354" y1="15395" x2="54333" y2="8391"/>
                        <a14:foregroundMark x1="54333" y1="8391" x2="42389" y2="7767"/>
                        <a14:foregroundMark x1="42389" y1="7767" x2="21311" y2="20111"/>
                        <a14:foregroundMark x1="54801" y1="2635" x2="42857" y2="3953"/>
                        <a14:foregroundMark x1="42857" y1="3953" x2="41686" y2="4785"/>
                        <a14:foregroundMark x1="56089" y1="2982" x2="64871" y2="4924"/>
                        <a14:foregroundMark x1="82201" y1="12899" x2="66042" y2="22816"/>
                        <a14:foregroundMark x1="64286" y1="96463" x2="62178" y2="81207"/>
                        <a14:foregroundMark x1="62178" y1="81207" x2="62412" y2="81137"/>
                        <a14:foregroundMark x1="43208" y1="95076" x2="40515" y2="80444"/>
                        <a14:foregroundMark x1="27166" y1="73093" x2="27166" y2="73093"/>
                        <a14:foregroundMark x1="31382" y1="63870" x2="36534" y2="60264"/>
                        <a14:foregroundMark x1="43208" y1="45492" x2="38407" y2="34119"/>
                        <a14:foregroundMark x1="27752" y1="37171" x2="37822" y2="26006"/>
                        <a14:foregroundMark x1="95550" y1="12899" x2="95550" y2="12899"/>
                        <a14:foregroundMark x1="66628" y1="50000" x2="64871" y2="32871"/>
                        <a14:foregroundMark x1="70960" y1="63662" x2="72717" y2="60264"/>
                        <a14:foregroundMark x1="75990" y1="69243" x2="74239" y2="69487"/>
                        <a14:backgroundMark x1="74239" y1="70527" x2="78220" y2="69487"/>
                        <a14:backgroundMark x1="76464" y1="69487" x2="76464" y2="69487"/>
                        <a14:backgroundMark x1="76464" y1="69487" x2="76464" y2="69487"/>
                        <a14:backgroundMark x1="75761" y1="69487" x2="78806" y2="69071"/>
                        <a14:backgroundMark x1="77986" y1="31553" x2="89110" y2="41123"/>
                        <a14:backgroundMark x1="89110" y1="41123" x2="95199" y2="43828"/>
                        <a14:backgroundMark x1="72014" y1="49931" x2="72014" y2="49931"/>
                        <a14:backgroundMark x1="81967" y1="58946" x2="85363" y2="55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14118">
            <a:off x="5590965" y="4595969"/>
            <a:ext cx="910139" cy="1482810"/>
          </a:xfrm>
          <a:prstGeom prst="rect">
            <a:avLst/>
          </a:prstGeom>
        </p:spPr>
      </p:pic>
      <p:pic>
        <p:nvPicPr>
          <p:cNvPr id="8" name="Grafik 7" descr="Ein Bild, das Clipart, Animierter Cartoon, Cartoon, Spielzeug enthält.&#10;&#10;Automatisch generierte Beschreibung">
            <a:extLst>
              <a:ext uri="{FF2B5EF4-FFF2-40B4-BE49-F238E27FC236}">
                <a16:creationId xmlns:a16="http://schemas.microsoft.com/office/drawing/2014/main" id="{81B88EE4-3AF5-54EB-87A8-B88926CEAB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81" b="94929" l="5689" r="94162">
                        <a14:foregroundMark x1="22455" y1="59746" x2="27844" y2="54834"/>
                        <a14:foregroundMark x1="43263" y1="43265" x2="55838" y2="43661"/>
                        <a14:foregroundMark x1="64671" y1="42552" x2="60030" y2="45325"/>
                        <a14:foregroundMark x1="83982" y1="56260" x2="82635" y2="52615"/>
                        <a14:foregroundMark x1="76198" y1="79794" x2="79790" y2="78209"/>
                        <a14:foregroundMark x1="26796" y1="21315" x2="47156" y2="24802"/>
                        <a14:foregroundMark x1="58234" y1="2298" x2="42665" y2="6815"/>
                        <a14:foregroundMark x1="42665" y1="6815" x2="30988" y2="15293"/>
                        <a14:foregroundMark x1="94311" y1="8716" x2="76048" y2="17116"/>
                        <a14:foregroundMark x1="72305" y1="3249" x2="59281" y2="1981"/>
                        <a14:foregroundMark x1="59281" y1="1981" x2="55240" y2="2536"/>
                        <a14:foregroundMark x1="5838" y1="18859" x2="10180" y2="22504"/>
                        <a14:foregroundMark x1="82934" y1="94929" x2="63024" y2="93819"/>
                        <a14:foregroundMark x1="40120" y1="93423" x2="18263" y2="94612"/>
                        <a14:foregroundMark x1="82934" y1="92948" x2="67515" y2="89937"/>
                        <a14:foregroundMark x1="37725" y1="90095" x2="34431" y2="91521"/>
                        <a14:foregroundMark x1="81737" y1="78447" x2="81737" y2="78447"/>
                        <a14:foregroundMark x1="25299" y1="78447" x2="31437" y2="78605"/>
                        <a14:foregroundMark x1="23054" y1="78209" x2="23054" y2="78209"/>
                        <a14:foregroundMark x1="83234" y1="78209" x2="83234" y2="78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H="1">
            <a:off x="3490551" y="3806900"/>
            <a:ext cx="462979" cy="8439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7CD076-4000-DAE4-A677-54A0301170F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779" b="95958" l="12500" r="81122">
                        <a14:foregroundMark x1="77806" y1="57293" x2="64796" y2="66432"/>
                        <a14:foregroundMark x1="64796" y1="66432" x2="62245" y2="66960"/>
                        <a14:foregroundMark x1="76531" y1="90158" x2="62245" y2="85237"/>
                        <a14:foregroundMark x1="62245" y1="85237" x2="60204" y2="85062"/>
                        <a14:foregroundMark x1="58929" y1="95958" x2="60204" y2="78383"/>
                        <a14:foregroundMark x1="15051" y1="88049" x2="27551" y2="82601"/>
                        <a14:foregroundMark x1="27551" y1="82601" x2="27041" y2="82425"/>
                        <a14:foregroundMark x1="14796" y1="72935" x2="19388" y2="72935"/>
                        <a14:foregroundMark x1="13265" y1="71705" x2="17347" y2="71353"/>
                        <a14:foregroundMark x1="27806" y1="54482" x2="35204" y2="60457"/>
                        <a14:foregroundMark x1="50510" y1="53954" x2="47959" y2="54130"/>
                        <a14:foregroundMark x1="81122" y1="63093" x2="81122" y2="63093"/>
                        <a14:foregroundMark x1="36480" y1="54657" x2="36480" y2="54657"/>
                      </a14:backgroundRemoval>
                    </a14:imgEffect>
                  </a14:imgLayer>
                </a14:imgProps>
              </a:ext>
            </a:extLst>
          </a:blip>
          <a:srcRect l="10312" t="52745" r="17317" b="2269"/>
          <a:stretch/>
        </p:blipFill>
        <p:spPr>
          <a:xfrm rot="10502298">
            <a:off x="4643090" y="4268226"/>
            <a:ext cx="879010" cy="7652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3ADA4FF-1B0D-610A-7FF2-02E11748F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47005" y="2582512"/>
            <a:ext cx="2259260" cy="200214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455EA09-25C1-7A55-0794-A4F93A508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0376" y="4272291"/>
            <a:ext cx="839602" cy="4027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8AECCF-D71B-DF88-7AE6-27D2012B9B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0754" y="2583596"/>
            <a:ext cx="4359064" cy="38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C1ABAD-A85B-40FC-9ED4-29BD1D3D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56" y="2129824"/>
            <a:ext cx="7218780" cy="405053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208866"/>
          </a:xfrm>
          <a:solidFill>
            <a:srgbClr val="ED6B47">
              <a:alpha val="30000"/>
            </a:srgbClr>
          </a:solidFill>
        </p:spPr>
        <p:txBody>
          <a:bodyPr anchor="ctr" anchorCtr="0"/>
          <a:lstStyle/>
          <a:p>
            <a:pPr algn="l"/>
            <a:r>
              <a:rPr lang="de-CH" sz="1800"/>
              <a:t>Nun stehen alle Figuren wieder richtig.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e-CH"/>
              <a:t>Lösung zu 1.3 Objekt drehen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5A8A83-4816-B37C-1BF8-0BAF163B3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52" b="97593" l="17500" r="33646">
                        <a14:foregroundMark x1="22292" y1="51296" x2="31354" y2="54074"/>
                        <a14:foregroundMark x1="31354" y1="54074" x2="29219" y2="51204"/>
                        <a14:foregroundMark x1="21667" y1="46852" x2="19583" y2="48148"/>
                        <a14:foregroundMark x1="18021" y1="55370" x2="18958" y2="48796"/>
                        <a14:foregroundMark x1="30833" y1="52593" x2="33281" y2="53704"/>
                        <a14:foregroundMark x1="25573" y1="96574" x2="25052" y2="90741"/>
                        <a14:foregroundMark x1="29323" y1="96852" x2="27969" y2="95741"/>
                        <a14:foregroundMark x1="22500" y1="97315" x2="22500" y2="97315"/>
                        <a14:foregroundMark x1="28750" y1="97593" x2="28750" y2="97593"/>
                      </a14:backgroundRemoval>
                    </a14:imgEffect>
                  </a14:imgLayer>
                </a14:imgProps>
              </a:ext>
            </a:extLst>
          </a:blip>
          <a:srcRect l="15540" t="43948" r="64330"/>
          <a:stretch/>
        </p:blipFill>
        <p:spPr>
          <a:xfrm flipH="1">
            <a:off x="6681817" y="3750406"/>
            <a:ext cx="689560" cy="10420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CE3A96-589E-0A44-E7F8-C8BDDDE56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2" b="96394" l="9719" r="95550">
                        <a14:foregroundMark x1="87354" y1="15395" x2="54333" y2="8391"/>
                        <a14:foregroundMark x1="54333" y1="8391" x2="42389" y2="7767"/>
                        <a14:foregroundMark x1="42389" y1="7767" x2="21311" y2="20111"/>
                        <a14:foregroundMark x1="54801" y1="2635" x2="42857" y2="3953"/>
                        <a14:foregroundMark x1="42857" y1="3953" x2="41686" y2="4785"/>
                        <a14:foregroundMark x1="56089" y1="2982" x2="64871" y2="4924"/>
                        <a14:foregroundMark x1="82201" y1="12899" x2="66042" y2="22816"/>
                        <a14:foregroundMark x1="64286" y1="96463" x2="62178" y2="81207"/>
                        <a14:foregroundMark x1="62178" y1="81207" x2="62412" y2="81137"/>
                        <a14:foregroundMark x1="43208" y1="95076" x2="40515" y2="80444"/>
                        <a14:foregroundMark x1="27166" y1="73093" x2="27166" y2="73093"/>
                        <a14:foregroundMark x1="31382" y1="63870" x2="36534" y2="60264"/>
                        <a14:foregroundMark x1="43208" y1="45492" x2="38407" y2="34119"/>
                        <a14:foregroundMark x1="27752" y1="37171" x2="37822" y2="26006"/>
                        <a14:foregroundMark x1="95550" y1="12899" x2="95550" y2="12899"/>
                        <a14:foregroundMark x1="66628" y1="50000" x2="64871" y2="32871"/>
                        <a14:foregroundMark x1="70960" y1="63662" x2="72717" y2="60264"/>
                        <a14:foregroundMark x1="75990" y1="69243" x2="74239" y2="69487"/>
                        <a14:backgroundMark x1="74239" y1="70527" x2="78220" y2="69487"/>
                        <a14:backgroundMark x1="76464" y1="69487" x2="76464" y2="69487"/>
                        <a14:backgroundMark x1="76464" y1="69487" x2="76464" y2="69487"/>
                        <a14:backgroundMark x1="75761" y1="69487" x2="78806" y2="69071"/>
                        <a14:backgroundMark x1="77986" y1="31553" x2="89110" y2="41123"/>
                        <a14:backgroundMark x1="89110" y1="41123" x2="95199" y2="43828"/>
                        <a14:backgroundMark x1="72014" y1="49931" x2="72014" y2="49931"/>
                        <a14:backgroundMark x1="81967" y1="58946" x2="85363" y2="55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1925" y="4372449"/>
            <a:ext cx="910139" cy="1482810"/>
          </a:xfrm>
          <a:prstGeom prst="rect">
            <a:avLst/>
          </a:prstGeom>
        </p:spPr>
      </p:pic>
      <p:pic>
        <p:nvPicPr>
          <p:cNvPr id="8" name="Grafik 7" descr="Ein Bild, das Clipart, Animierter Cartoon, Cartoon, Spielzeug enthält.&#10;&#10;Automatisch generierte Beschreibung">
            <a:extLst>
              <a:ext uri="{FF2B5EF4-FFF2-40B4-BE49-F238E27FC236}">
                <a16:creationId xmlns:a16="http://schemas.microsoft.com/office/drawing/2014/main" id="{81B88EE4-3AF5-54EB-87A8-B88926CEAB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1" b="94929" l="5689" r="94162">
                        <a14:foregroundMark x1="22455" y1="59746" x2="27844" y2="54834"/>
                        <a14:foregroundMark x1="43263" y1="43265" x2="55838" y2="43661"/>
                        <a14:foregroundMark x1="64671" y1="42552" x2="60030" y2="45325"/>
                        <a14:foregroundMark x1="83982" y1="56260" x2="82635" y2="52615"/>
                        <a14:foregroundMark x1="76198" y1="79794" x2="79790" y2="78209"/>
                        <a14:foregroundMark x1="26796" y1="21315" x2="47156" y2="24802"/>
                        <a14:foregroundMark x1="58234" y1="2298" x2="42665" y2="6815"/>
                        <a14:foregroundMark x1="42665" y1="6815" x2="30988" y2="15293"/>
                        <a14:foregroundMark x1="94311" y1="8716" x2="76048" y2="17116"/>
                        <a14:foregroundMark x1="72305" y1="3249" x2="59281" y2="1981"/>
                        <a14:foregroundMark x1="59281" y1="1981" x2="55240" y2="2536"/>
                        <a14:foregroundMark x1="5838" y1="18859" x2="10180" y2="22504"/>
                        <a14:foregroundMark x1="82934" y1="94929" x2="63024" y2="93819"/>
                        <a14:foregroundMark x1="40120" y1="93423" x2="18263" y2="94612"/>
                        <a14:foregroundMark x1="82934" y1="92948" x2="67515" y2="89937"/>
                        <a14:foregroundMark x1="37725" y1="90095" x2="34431" y2="91521"/>
                        <a14:foregroundMark x1="81737" y1="78447" x2="81737" y2="78447"/>
                        <a14:foregroundMark x1="25299" y1="78447" x2="31437" y2="78605"/>
                        <a14:foregroundMark x1="23054" y1="78209" x2="23054" y2="78209"/>
                        <a14:foregroundMark x1="83234" y1="78209" x2="83234" y2="78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66507" flipH="1">
            <a:off x="3551511" y="3583380"/>
            <a:ext cx="462979" cy="8439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7CD076-4000-DAE4-A677-54A0301170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779" b="95958" l="12500" r="81122">
                        <a14:foregroundMark x1="77806" y1="57293" x2="64796" y2="66432"/>
                        <a14:foregroundMark x1="64796" y1="66432" x2="62245" y2="66960"/>
                        <a14:foregroundMark x1="76531" y1="90158" x2="62245" y2="85237"/>
                        <a14:foregroundMark x1="62245" y1="85237" x2="60204" y2="85062"/>
                        <a14:foregroundMark x1="58929" y1="95958" x2="60204" y2="78383"/>
                        <a14:foregroundMark x1="15051" y1="88049" x2="27551" y2="82601"/>
                        <a14:foregroundMark x1="27551" y1="82601" x2="27041" y2="82425"/>
                        <a14:foregroundMark x1="14796" y1="72935" x2="19388" y2="72935"/>
                        <a14:foregroundMark x1="13265" y1="71705" x2="17347" y2="71353"/>
                        <a14:foregroundMark x1="27806" y1="54482" x2="35204" y2="60457"/>
                        <a14:foregroundMark x1="50510" y1="53954" x2="47959" y2="54130"/>
                        <a14:foregroundMark x1="81122" y1="63093" x2="81122" y2="63093"/>
                        <a14:foregroundMark x1="36480" y1="54657" x2="36480" y2="54657"/>
                      </a14:backgroundRemoval>
                    </a14:imgEffect>
                  </a14:imgLayer>
                </a14:imgProps>
              </a:ext>
            </a:extLst>
          </a:blip>
          <a:srcRect l="10312" t="52745" r="17317" b="2269"/>
          <a:stretch/>
        </p:blipFill>
        <p:spPr>
          <a:xfrm>
            <a:off x="4704050" y="4044706"/>
            <a:ext cx="879010" cy="7652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3ADA4FF-1B0D-610A-7FF2-02E11748F9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165" y="2408547"/>
            <a:ext cx="2259260" cy="20021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C98650-B2E6-5BF6-4613-1F1132E986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5775" y="4005353"/>
            <a:ext cx="1052957" cy="5050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8AECCF-D71B-DF88-7AE6-27D2012B9BE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rcRect l="367"/>
          <a:stretch/>
        </p:blipFill>
        <p:spPr>
          <a:xfrm>
            <a:off x="7857573" y="2408547"/>
            <a:ext cx="4418639" cy="386297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B393881-C565-195B-6545-E657AE403D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899" flipH="1">
            <a:off x="1578915" y="4716778"/>
            <a:ext cx="2347702" cy="112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960568-0CE7-9F42-553D-B6D826AB08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771" y="238991"/>
            <a:ext cx="476450" cy="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6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48048-BA57-C721-8A3F-5EC4A31D3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600" y="2285061"/>
            <a:ext cx="11276800" cy="2287879"/>
          </a:xfrm>
        </p:spPr>
        <p:txBody>
          <a:bodyPr anchor="ctr"/>
          <a:lstStyle/>
          <a:p>
            <a:r>
              <a:rPr lang="de-CH" sz="7200"/>
              <a:t>Jetzt geht’s  zur Übung 1.4</a:t>
            </a:r>
            <a:br>
              <a:rPr lang="de-CH" sz="7200">
                <a:ea typeface="Calibri"/>
                <a:cs typeface="Calibri"/>
              </a:rPr>
            </a:br>
            <a:r>
              <a:rPr lang="de-CH" sz="7200">
                <a:ea typeface="Calibri"/>
                <a:cs typeface="Calibri"/>
              </a:rPr>
              <a:t>"Objekte spiegeln"</a:t>
            </a:r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DA0F79-4690-378C-E0A8-2DB661EC044C}"/>
              </a:ext>
            </a:extLst>
          </p:cNvPr>
          <p:cNvSpPr txBox="1"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307FB23-1AE4-220A-FDD3-1AB34190191A}"/>
              </a:ext>
            </a:extLst>
          </p:cNvPr>
          <p:cNvGrpSpPr>
            <a:grpSpLocks noChangeAspect="1"/>
          </p:cNvGrpSpPr>
          <p:nvPr/>
        </p:nvGrpSpPr>
        <p:grpSpPr>
          <a:xfrm>
            <a:off x="8441153" y="6272835"/>
            <a:ext cx="3600000" cy="446430"/>
            <a:chOff x="290139" y="9091689"/>
            <a:chExt cx="6329080" cy="7848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E1CC410-FB92-1A2B-1F4E-A74EBD44FB91}"/>
                </a:ext>
              </a:extLst>
            </p:cNvPr>
            <p:cNvSpPr/>
            <p:nvPr/>
          </p:nvSpPr>
          <p:spPr>
            <a:xfrm>
              <a:off x="290139" y="9091689"/>
              <a:ext cx="6329080" cy="7848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2AF2B49A-4589-7E09-CB3B-F6C08A0B2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7" y="9174301"/>
              <a:ext cx="1805584" cy="63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7BCA0E64-F2EB-33F6-1BF8-DD9BF2D91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2365" y="9151998"/>
              <a:ext cx="2385496" cy="70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64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C1ABAD-A85B-40FC-9ED4-29BD1D3D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56" y="2129824"/>
            <a:ext cx="7218780" cy="405053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46E89D1-27D6-3B62-7548-2E873B89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00" y="805990"/>
            <a:ext cx="11276800" cy="1208866"/>
          </a:xfrm>
          <a:solidFill>
            <a:srgbClr val="ED6B47">
              <a:alpha val="30000"/>
            </a:srgbClr>
          </a:solidFill>
        </p:spPr>
        <p:txBody>
          <a:bodyPr/>
          <a:lstStyle/>
          <a:p>
            <a:pPr algn="l"/>
            <a:r>
              <a:rPr lang="de-CH" sz="1800"/>
              <a:t>Ich möchte, dass alle Figuren (inkl. Haifisch) zum Schatz schauen!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800"/>
              <a:t>Kannst du die Piraten und den hinteren Haifisch «horizontal spiegeln»?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800"/>
              <a:t>Den vorderen Haifisch musst du «vertikal umdrehen».</a:t>
            </a:r>
          </a:p>
          <a:p>
            <a:pPr algn="l"/>
            <a:endParaRPr lang="de-CH" sz="180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8F2603-6400-7434-7450-204FFE23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1775"/>
            <a:ext cx="11277600" cy="471578"/>
          </a:xfrm>
          <a:solidFill>
            <a:srgbClr val="ED6B47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e-CH"/>
              <a:t>Übung zu 1.4 Objekt spiegeln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153F9E-5163-E478-95D6-6841E1CF8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0371" flipV="1">
            <a:off x="1519513" y="4740787"/>
            <a:ext cx="2347702" cy="11261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5A8A83-4816-B37C-1BF8-0BAF163B3A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52" b="97593" l="17500" r="33646">
                        <a14:foregroundMark x1="22292" y1="51296" x2="31354" y2="54074"/>
                        <a14:foregroundMark x1="31354" y1="54074" x2="29219" y2="51204"/>
                        <a14:foregroundMark x1="21667" y1="46852" x2="19583" y2="48148"/>
                        <a14:foregroundMark x1="18021" y1="55370" x2="18958" y2="48796"/>
                        <a14:foregroundMark x1="30833" y1="52593" x2="33281" y2="53704"/>
                        <a14:foregroundMark x1="25573" y1="96574" x2="25052" y2="90741"/>
                        <a14:foregroundMark x1="29323" y1="96852" x2="27969" y2="95741"/>
                        <a14:foregroundMark x1="22500" y1="97315" x2="22500" y2="97315"/>
                        <a14:foregroundMark x1="28750" y1="97593" x2="28750" y2="97593"/>
                      </a14:backgroundRemoval>
                    </a14:imgEffect>
                  </a14:imgLayer>
                </a14:imgProps>
              </a:ext>
            </a:extLst>
          </a:blip>
          <a:srcRect l="15540" t="43948" r="64330"/>
          <a:stretch/>
        </p:blipFill>
        <p:spPr>
          <a:xfrm flipH="1">
            <a:off x="6681817" y="3750406"/>
            <a:ext cx="689560" cy="10420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CE3A96-589E-0A44-E7F8-C8BDDDE56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82" b="96394" l="9719" r="95550">
                        <a14:foregroundMark x1="87354" y1="15395" x2="54333" y2="8391"/>
                        <a14:foregroundMark x1="54333" y1="8391" x2="42389" y2="7767"/>
                        <a14:foregroundMark x1="42389" y1="7767" x2="21311" y2="20111"/>
                        <a14:foregroundMark x1="54801" y1="2635" x2="42857" y2="3953"/>
                        <a14:foregroundMark x1="42857" y1="3953" x2="41686" y2="4785"/>
                        <a14:foregroundMark x1="56089" y1="2982" x2="64871" y2="4924"/>
                        <a14:foregroundMark x1="82201" y1="12899" x2="66042" y2="22816"/>
                        <a14:foregroundMark x1="64286" y1="96463" x2="62178" y2="81207"/>
                        <a14:foregroundMark x1="62178" y1="81207" x2="62412" y2="81137"/>
                        <a14:foregroundMark x1="43208" y1="95076" x2="40515" y2="80444"/>
                        <a14:foregroundMark x1="27166" y1="73093" x2="27166" y2="73093"/>
                        <a14:foregroundMark x1="31382" y1="63870" x2="36534" y2="60264"/>
                        <a14:foregroundMark x1="43208" y1="45492" x2="38407" y2="34119"/>
                        <a14:foregroundMark x1="27752" y1="37171" x2="37822" y2="26006"/>
                        <a14:foregroundMark x1="95550" y1="12899" x2="95550" y2="12899"/>
                        <a14:foregroundMark x1="66628" y1="50000" x2="64871" y2="32871"/>
                        <a14:foregroundMark x1="70960" y1="63662" x2="72717" y2="60264"/>
                        <a14:foregroundMark x1="75990" y1="69243" x2="74239" y2="69487"/>
                        <a14:backgroundMark x1="74239" y1="70527" x2="78220" y2="69487"/>
                        <a14:backgroundMark x1="76464" y1="69487" x2="76464" y2="69487"/>
                        <a14:backgroundMark x1="76464" y1="69487" x2="76464" y2="69487"/>
                        <a14:backgroundMark x1="75761" y1="69487" x2="78806" y2="69071"/>
                        <a14:backgroundMark x1="77986" y1="31553" x2="89110" y2="41123"/>
                        <a14:backgroundMark x1="89110" y1="41123" x2="95199" y2="43828"/>
                        <a14:backgroundMark x1="72014" y1="49931" x2="72014" y2="49931"/>
                        <a14:backgroundMark x1="81967" y1="58946" x2="85363" y2="55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1925" y="4372449"/>
            <a:ext cx="910139" cy="1482810"/>
          </a:xfrm>
          <a:prstGeom prst="rect">
            <a:avLst/>
          </a:prstGeom>
        </p:spPr>
      </p:pic>
      <p:pic>
        <p:nvPicPr>
          <p:cNvPr id="8" name="Grafik 7" descr="Ein Bild, das Clipart, Animierter Cartoon, Cartoon, Spielzeug enthält.&#10;&#10;Automatisch generierte Beschreibung">
            <a:extLst>
              <a:ext uri="{FF2B5EF4-FFF2-40B4-BE49-F238E27FC236}">
                <a16:creationId xmlns:a16="http://schemas.microsoft.com/office/drawing/2014/main" id="{81B88EE4-3AF5-54EB-87A8-B88926CEAB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81" b="94929" l="5689" r="94162">
                        <a14:foregroundMark x1="22455" y1="59746" x2="27844" y2="54834"/>
                        <a14:foregroundMark x1="43263" y1="43265" x2="55838" y2="43661"/>
                        <a14:foregroundMark x1="64671" y1="42552" x2="60030" y2="45325"/>
                        <a14:foregroundMark x1="83982" y1="56260" x2="82635" y2="52615"/>
                        <a14:foregroundMark x1="76198" y1="79794" x2="79790" y2="78209"/>
                        <a14:foregroundMark x1="26796" y1="21315" x2="47156" y2="24802"/>
                        <a14:foregroundMark x1="58234" y1="2298" x2="42665" y2="6815"/>
                        <a14:foregroundMark x1="42665" y1="6815" x2="30988" y2="15293"/>
                        <a14:foregroundMark x1="94311" y1="8716" x2="76048" y2="17116"/>
                        <a14:foregroundMark x1="72305" y1="3249" x2="59281" y2="1981"/>
                        <a14:foregroundMark x1="59281" y1="1981" x2="55240" y2="2536"/>
                        <a14:foregroundMark x1="5838" y1="18859" x2="10180" y2="22504"/>
                        <a14:foregroundMark x1="82934" y1="94929" x2="63024" y2="93819"/>
                        <a14:foregroundMark x1="40120" y1="93423" x2="18263" y2="94612"/>
                        <a14:foregroundMark x1="82934" y1="92948" x2="67515" y2="89937"/>
                        <a14:foregroundMark x1="37725" y1="90095" x2="34431" y2="91521"/>
                        <a14:foregroundMark x1="81737" y1="78447" x2="81737" y2="78447"/>
                        <a14:foregroundMark x1="25299" y1="78447" x2="31437" y2="78605"/>
                        <a14:foregroundMark x1="23054" y1="78209" x2="23054" y2="78209"/>
                        <a14:foregroundMark x1="83234" y1="78209" x2="83234" y2="78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66507" flipH="1">
            <a:off x="3551511" y="3583380"/>
            <a:ext cx="462979" cy="8439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7CD076-4000-DAE4-A677-54A0301170F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779" b="95958" l="12500" r="81122">
                        <a14:foregroundMark x1="77806" y1="57293" x2="64796" y2="66432"/>
                        <a14:foregroundMark x1="64796" y1="66432" x2="62245" y2="66960"/>
                        <a14:foregroundMark x1="76531" y1="90158" x2="62245" y2="85237"/>
                        <a14:foregroundMark x1="62245" y1="85237" x2="60204" y2="85062"/>
                        <a14:foregroundMark x1="58929" y1="95958" x2="60204" y2="78383"/>
                        <a14:foregroundMark x1="15051" y1="88049" x2="27551" y2="82601"/>
                        <a14:foregroundMark x1="27551" y1="82601" x2="27041" y2="82425"/>
                        <a14:foregroundMark x1="14796" y1="72935" x2="19388" y2="72935"/>
                        <a14:foregroundMark x1="13265" y1="71705" x2="17347" y2="71353"/>
                        <a14:foregroundMark x1="27806" y1="54482" x2="35204" y2="60457"/>
                        <a14:foregroundMark x1="50510" y1="53954" x2="47959" y2="54130"/>
                        <a14:foregroundMark x1="81122" y1="63093" x2="81122" y2="63093"/>
                        <a14:foregroundMark x1="36480" y1="54657" x2="36480" y2="54657"/>
                      </a14:backgroundRemoval>
                    </a14:imgEffect>
                  </a14:imgLayer>
                </a14:imgProps>
              </a:ext>
            </a:extLst>
          </a:blip>
          <a:srcRect l="10312" t="52745" r="17317" b="2269"/>
          <a:stretch/>
        </p:blipFill>
        <p:spPr>
          <a:xfrm>
            <a:off x="4704050" y="4044706"/>
            <a:ext cx="879010" cy="7652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3ADA4FF-1B0D-610A-7FF2-02E11748F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165" y="2408547"/>
            <a:ext cx="2259260" cy="20021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C98650-B2E6-5BF6-4613-1F1132E98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26" b="90000" l="9072" r="91971">
                        <a14:foregroundMark x1="16997" y1="73261" x2="16997" y2="73261"/>
                        <a14:foregroundMark x1="9176" y1="78478" x2="9176" y2="78478"/>
                        <a14:foregroundMark x1="91971" y1="80217" x2="91971" y2="80217"/>
                        <a14:foregroundMark x1="46611" y1="7826" x2="46611" y2="7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5879" y="3839607"/>
            <a:ext cx="1315437" cy="6309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8AECCF-D71B-DF88-7AE6-27D2012B9BE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2" b="97664" l="3541" r="94528">
                        <a14:foregroundMark x1="18884" y1="85397" x2="46567" y2="86799"/>
                        <a14:foregroundMark x1="46567" y1="86799" x2="69206" y2="85748"/>
                        <a14:foregroundMark x1="69206" y1="85748" x2="76288" y2="83411"/>
                        <a14:foregroundMark x1="85622" y1="68808" x2="81330" y2="89019"/>
                        <a14:foregroundMark x1="81330" y1="89019" x2="67275" y2="91939"/>
                        <a14:foregroundMark x1="67275" y1="91939" x2="28970" y2="90654"/>
                        <a14:foregroundMark x1="28970" y1="90654" x2="20064" y2="84579"/>
                        <a14:foregroundMark x1="20064" y1="84579" x2="9442" y2="66238"/>
                        <a14:foregroundMark x1="9442" y1="66238" x2="3648" y2="63668"/>
                        <a14:foregroundMark x1="51288" y1="19159" x2="53112" y2="23248"/>
                        <a14:foregroundMark x1="68348" y1="10280" x2="68670" y2="15070"/>
                        <a14:foregroundMark x1="69957" y1="6425" x2="68562" y2="9112"/>
                        <a14:foregroundMark x1="94742" y1="48949" x2="88841" y2="49065"/>
                        <a14:foregroundMark x1="94528" y1="65070" x2="94528" y2="65070"/>
                        <a14:foregroundMark x1="77146" y1="95911" x2="63948" y2="93925"/>
                        <a14:foregroundMark x1="30579" y1="96028" x2="29185" y2="96379"/>
                        <a14:foregroundMark x1="72425" y1="97079" x2="68884" y2="97664"/>
                        <a14:foregroundMark x1="38090" y1="19860" x2="38090" y2="19860"/>
                      </a14:backgroundRemoval>
                    </a14:imgEffect>
                  </a14:imgLayer>
                </a14:imgProps>
              </a:ext>
            </a:extLst>
          </a:blip>
          <a:srcRect l="367"/>
          <a:stretch/>
        </p:blipFill>
        <p:spPr>
          <a:xfrm>
            <a:off x="7865706" y="2440963"/>
            <a:ext cx="4418639" cy="38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9250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6836EE33-7645-424C-887D-BCFE9BCDA070}" vid="{5E0DFC3A-E526-4515-8EAE-D27AB2B0CF1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0ABDE382FF0446B55B8F340FFCBAB5" ma:contentTypeVersion="16" ma:contentTypeDescription="Ein neues Dokument erstellen." ma:contentTypeScope="" ma:versionID="70d514936b63070211f3cc3b6a11b670">
  <xsd:schema xmlns:xsd="http://www.w3.org/2001/XMLSchema" xmlns:xs="http://www.w3.org/2001/XMLSchema" xmlns:p="http://schemas.microsoft.com/office/2006/metadata/properties" xmlns:ns2="4d8c8834-7fc2-4971-af72-9c807b2eaca9" xmlns:ns3="e9eb7298-d1b9-4b87-8827-152766cb4f70" targetNamespace="http://schemas.microsoft.com/office/2006/metadata/properties" ma:root="true" ma:fieldsID="2b364585bd57a0ab5e9f41545c3dcc7c" ns2:_="" ns3:_="">
    <xsd:import namespace="4d8c8834-7fc2-4971-af72-9c807b2eaca9"/>
    <xsd:import namespace="e9eb7298-d1b9-4b87-8827-152766cb4f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c8834-7fc2-4971-af72-9c807b2ea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9a48e02a-304b-44db-a51f-647cba8d1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b7298-d1b9-4b87-8827-152766cb4f7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5fae2d4-6dc6-43fc-9b43-29cfb846f8a6}" ma:internalName="TaxCatchAll" ma:showField="CatchAllData" ma:web="e9eb7298-d1b9-4b87-8827-152766cb4f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9FD287-6D31-4CDB-8C38-6E1D72335F09}">
  <ds:schemaRefs>
    <ds:schemaRef ds:uri="4d8c8834-7fc2-4971-af72-9c807b2eaca9"/>
    <ds:schemaRef ds:uri="e9eb7298-d1b9-4b87-8827-152766cb4f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97D1087-F366-4E01-9854-5FE641A396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Application>Microsoft Office PowerPoint</Application>
  <PresentationFormat>Widescreen</PresentationFormat>
  <Slides>34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Design1</vt:lpstr>
      <vt:lpstr>PowerPoint Presentation</vt:lpstr>
      <vt:lpstr>Jetzt geht’s  zur Übung 1.2 "Bildgrösse anpassen"</vt:lpstr>
      <vt:lpstr>Übung zu 1.2 Bildgrösse anpassen</vt:lpstr>
      <vt:lpstr>Lösung zu 1.2 Bildgrösse anpassen</vt:lpstr>
      <vt:lpstr>Jetzt geht’s  zur Übung 1.3 "Objekte drehen"</vt:lpstr>
      <vt:lpstr>Übung zu 1.3 Objekt drehen</vt:lpstr>
      <vt:lpstr>Lösung zu 1.3 Objekt drehen</vt:lpstr>
      <vt:lpstr>Jetzt geht’s  zur Übung 1.4 "Objekte spiegeln"</vt:lpstr>
      <vt:lpstr>Übung zu 1.4 Objekt spiegeln</vt:lpstr>
      <vt:lpstr>Lösung zu 1.4 Objekt spiegeln</vt:lpstr>
      <vt:lpstr>Jetzt geht’s  zur Übung 1.5 "Objekte kopieren"</vt:lpstr>
      <vt:lpstr>Übung zu 1.5 Objekt kopieren</vt:lpstr>
      <vt:lpstr>Lösung zu 1.5 Objekt kopieren</vt:lpstr>
      <vt:lpstr>Jetzt geht’s  zur Übung 1.6 "Ebenen"</vt:lpstr>
      <vt:lpstr>Übung zu 1.6 Ebenen</vt:lpstr>
      <vt:lpstr>Lösung zu 1.6 Ebenen</vt:lpstr>
      <vt:lpstr>Jetzt geht’s  zur Übung 2.1 "Freistellen"</vt:lpstr>
      <vt:lpstr>Übung zu 2.1 Freistellen</vt:lpstr>
      <vt:lpstr>Lösung zu 2.1 Freistellen</vt:lpstr>
      <vt:lpstr>Jetzt geht’s  zur Übung 2.3 und 2.4 "Textfelder"</vt:lpstr>
      <vt:lpstr>Übung zu 2.2 Textfeld einfügen und 2.3 Textfeld formatieren</vt:lpstr>
      <vt:lpstr>Lösung zu 2.2 Textfeld einfügen und 2.3 Textfeld formatieren</vt:lpstr>
      <vt:lpstr>Jetzt geht’s  zur Übung 2.4 "Kreative Titel"</vt:lpstr>
      <vt:lpstr>Übung zu 2.4 Kreative Titel</vt:lpstr>
      <vt:lpstr>Lösung zu 2.4 Kreative Titel</vt:lpstr>
      <vt:lpstr>Jetzt geht’s  zur Übung 2.5 "Sprechblasen"</vt:lpstr>
      <vt:lpstr>Übung zu 2.5 Sprechblasen</vt:lpstr>
      <vt:lpstr>Übung zu 2.5 Sprechblasen</vt:lpstr>
      <vt:lpstr>Jetzt geht’s  zur Übung 2.6 "Übergänge"</vt:lpstr>
      <vt:lpstr>Übung zu 2.6 Übergänge</vt:lpstr>
      <vt:lpstr>Lösung zu 2.6 Übergänge</vt:lpstr>
      <vt:lpstr>Jetzt geht’s  zur Übung 3.1 "Audioaufnahmen"</vt:lpstr>
      <vt:lpstr>Übung zu 3.1 Audioaufnahmen</vt:lpstr>
      <vt:lpstr>Lösung zu 3.1 Audioaufnahmen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Bildgrösse anpassen</dc:title>
  <dc:creator>Birrer Seppi</dc:creator>
  <cp:revision>1</cp:revision>
  <dcterms:created xsi:type="dcterms:W3CDTF">2023-12-01T10:31:40Z</dcterms:created>
  <dcterms:modified xsi:type="dcterms:W3CDTF">2024-02-19T08:59:43Z</dcterms:modified>
</cp:coreProperties>
</file>