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3"/>
  </p:sldMasterIdLst>
  <p:notesMasterIdLst>
    <p:notesMasterId r:id="rId14"/>
  </p:notesMasterIdLst>
  <p:sldIdLst>
    <p:sldId id="257" r:id="rId4"/>
    <p:sldId id="258" r:id="rId5"/>
    <p:sldId id="260" r:id="rId6"/>
    <p:sldId id="259" r:id="rId7"/>
    <p:sldId id="261" r:id="rId8"/>
    <p:sldId id="265" r:id="rId9"/>
    <p:sldId id="266" r:id="rId10"/>
    <p:sldId id="267" r:id="rId11"/>
    <p:sldId id="268" r:id="rId12"/>
    <p:sldId id="269" r:id="rId1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79D3764-635F-4547-9454-6515AD4A6190}" v="2" dt="2023-10-03T06:42:38.52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6165"/>
  </p:normalViewPr>
  <p:slideViewPr>
    <p:cSldViewPr snapToGrid="0">
      <p:cViewPr varScale="1">
        <p:scale>
          <a:sx n="144" d="100"/>
          <a:sy n="144" d="100"/>
        </p:scale>
        <p:origin x="108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microsoft.com/office/2016/11/relationships/changesInfo" Target="changesInfos/changesInfo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lank Fabio PH Luzern" userId="4e10cdd2-ccbf-4177-b592-fcc39eb7c50b" providerId="ADAL" clId="{279D3764-635F-4547-9454-6515AD4A6190}"/>
    <pc:docChg chg="custSel modSld">
      <pc:chgData name="Blank Fabio PH Luzern" userId="4e10cdd2-ccbf-4177-b592-fcc39eb7c50b" providerId="ADAL" clId="{279D3764-635F-4547-9454-6515AD4A6190}" dt="2023-10-03T06:42:46.433" v="9" actId="1076"/>
      <pc:docMkLst>
        <pc:docMk/>
      </pc:docMkLst>
      <pc:sldChg chg="addSp delSp modSp mod modAnim">
        <pc:chgData name="Blank Fabio PH Luzern" userId="4e10cdd2-ccbf-4177-b592-fcc39eb7c50b" providerId="ADAL" clId="{279D3764-635F-4547-9454-6515AD4A6190}" dt="2023-10-03T06:42:12.901" v="4" actId="1076"/>
        <pc:sldMkLst>
          <pc:docMk/>
          <pc:sldMk cId="1622144979" sldId="259"/>
        </pc:sldMkLst>
        <pc:spChg chg="del">
          <ac:chgData name="Blank Fabio PH Luzern" userId="4e10cdd2-ccbf-4177-b592-fcc39eb7c50b" providerId="ADAL" clId="{279D3764-635F-4547-9454-6515AD4A6190}" dt="2023-10-03T06:41:53.287" v="0" actId="478"/>
          <ac:spMkLst>
            <pc:docMk/>
            <pc:sldMk cId="1622144979" sldId="259"/>
            <ac:spMk id="3" creationId="{38643000-34F9-A8EA-C215-1CC2157483DF}"/>
          </ac:spMkLst>
        </pc:spChg>
        <pc:spChg chg="add del mod">
          <ac:chgData name="Blank Fabio PH Luzern" userId="4e10cdd2-ccbf-4177-b592-fcc39eb7c50b" providerId="ADAL" clId="{279D3764-635F-4547-9454-6515AD4A6190}" dt="2023-10-03T06:41:54.631" v="1" actId="478"/>
          <ac:spMkLst>
            <pc:docMk/>
            <pc:sldMk cId="1622144979" sldId="259"/>
            <ac:spMk id="5" creationId="{D659EA21-8F7E-6ED9-D4FF-D201A1756CD4}"/>
          </ac:spMkLst>
        </pc:spChg>
        <pc:picChg chg="add mod">
          <ac:chgData name="Blank Fabio PH Luzern" userId="4e10cdd2-ccbf-4177-b592-fcc39eb7c50b" providerId="ADAL" clId="{279D3764-635F-4547-9454-6515AD4A6190}" dt="2023-10-03T06:42:12.901" v="4" actId="1076"/>
          <ac:picMkLst>
            <pc:docMk/>
            <pc:sldMk cId="1622144979" sldId="259"/>
            <ac:picMk id="6" creationId="{565CCAA3-206C-073F-6F4F-1CFD02D0B46F}"/>
          </ac:picMkLst>
        </pc:picChg>
      </pc:sldChg>
      <pc:sldChg chg="addSp delSp modSp mod modAnim">
        <pc:chgData name="Blank Fabio PH Luzern" userId="4e10cdd2-ccbf-4177-b592-fcc39eb7c50b" providerId="ADAL" clId="{279D3764-635F-4547-9454-6515AD4A6190}" dt="2023-10-03T06:42:46.433" v="9" actId="1076"/>
        <pc:sldMkLst>
          <pc:docMk/>
          <pc:sldMk cId="3009293318" sldId="266"/>
        </pc:sldMkLst>
        <pc:spChg chg="del">
          <ac:chgData name="Blank Fabio PH Luzern" userId="4e10cdd2-ccbf-4177-b592-fcc39eb7c50b" providerId="ADAL" clId="{279D3764-635F-4547-9454-6515AD4A6190}" dt="2023-10-03T06:42:18.743" v="5" actId="478"/>
          <ac:spMkLst>
            <pc:docMk/>
            <pc:sldMk cId="3009293318" sldId="266"/>
            <ac:spMk id="3" creationId="{38643000-34F9-A8EA-C215-1CC2157483DF}"/>
          </ac:spMkLst>
        </pc:spChg>
        <pc:spChg chg="add del mod">
          <ac:chgData name="Blank Fabio PH Luzern" userId="4e10cdd2-ccbf-4177-b592-fcc39eb7c50b" providerId="ADAL" clId="{279D3764-635F-4547-9454-6515AD4A6190}" dt="2023-10-03T06:42:20.594" v="6" actId="478"/>
          <ac:spMkLst>
            <pc:docMk/>
            <pc:sldMk cId="3009293318" sldId="266"/>
            <ac:spMk id="5" creationId="{13BECC3E-F7CC-AF25-A894-D55733713D30}"/>
          </ac:spMkLst>
        </pc:spChg>
        <pc:picChg chg="add mod">
          <ac:chgData name="Blank Fabio PH Luzern" userId="4e10cdd2-ccbf-4177-b592-fcc39eb7c50b" providerId="ADAL" clId="{279D3764-635F-4547-9454-6515AD4A6190}" dt="2023-10-03T06:42:46.433" v="9" actId="1076"/>
          <ac:picMkLst>
            <pc:docMk/>
            <pc:sldMk cId="3009293318" sldId="266"/>
            <ac:picMk id="6" creationId="{0F885A2D-95B1-90CA-2C2D-7EB352D19B70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2D9692-ADD3-344A-ABEA-D6C2DFE98596}" type="datetimeFigureOut">
              <a:rPr lang="de-DE" smtClean="0"/>
              <a:t>03.10.2023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8F29F1-61BA-234D-88AB-8416FA1A3AE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3606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Was glaubt ihr, warum machen wir das im Unterricht?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8F29F1-61BA-234D-88AB-8416FA1A3AEE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48126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Für Projekte, die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8F29F1-61BA-234D-88AB-8416FA1A3AEE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07832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Bei der Arbeit mit </a:t>
            </a:r>
            <a:r>
              <a:rPr lang="de-DE" dirty="0" err="1"/>
              <a:t>freesound</a:t>
            </a:r>
            <a:r>
              <a:rPr lang="de-DE" dirty="0"/>
              <a:t> müssen die Suchbegriffe in Englisch eingegeben werden. Allenfalls hilft </a:t>
            </a:r>
            <a:r>
              <a:rPr lang="de-DE" dirty="0" err="1"/>
              <a:t>deepL</a:t>
            </a:r>
            <a:r>
              <a:rPr lang="de-DE" dirty="0"/>
              <a:t>: https://</a:t>
            </a:r>
            <a:r>
              <a:rPr lang="de-DE" dirty="0" err="1"/>
              <a:t>www.deepl.com</a:t>
            </a:r>
            <a:r>
              <a:rPr lang="de-DE" dirty="0"/>
              <a:t>/de/</a:t>
            </a:r>
            <a:r>
              <a:rPr lang="de-DE" dirty="0" err="1"/>
              <a:t>translator</a:t>
            </a:r>
            <a:endParaRPr lang="de-DE" dirty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8F29F1-61BA-234D-88AB-8416FA1A3AEE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573381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7F6E725-2377-F7DB-6112-62D6F98B0B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2DE8379-593C-52CE-A134-D91A10AA0D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852EC7F-2A0C-9CED-2094-D5D0FE0AC3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68FAB-B440-C748-823A-3BA345C101E7}" type="datetimeFigureOut">
              <a:rPr lang="de-DE" smtClean="0"/>
              <a:t>03.10.2023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E4B0DB8-CBA9-FADB-059D-435CF33238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109AC36-A46E-8440-E54B-D01CD517DB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15EF7-46D1-5140-AA18-1A02373A9A6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04366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1C2FD6-5721-7662-3CDD-04439B49A3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FEB9AAB1-6D43-DC59-B20A-FFF702866B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B230593-E310-A201-35F3-FB1367D395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68FAB-B440-C748-823A-3BA345C101E7}" type="datetimeFigureOut">
              <a:rPr lang="de-DE" smtClean="0"/>
              <a:t>03.10.2023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27C26E7-3A08-769E-0EE7-3193CF9096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4195C27-ECCE-2365-E47F-17FCD86D64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15EF7-46D1-5140-AA18-1A02373A9A6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14291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2ED41503-6EE9-862D-00F0-D92940DCC1B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F3687882-63EA-AEF0-EB80-4E957F599D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92537AD-590B-2FD2-4F9E-016C72B0F3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68FAB-B440-C748-823A-3BA345C101E7}" type="datetimeFigureOut">
              <a:rPr lang="de-DE" smtClean="0"/>
              <a:t>03.10.2023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DDDFC57-93FB-7D4B-B851-B2F6460088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68520DA-2B32-3A1D-32CD-C8C3A7D802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15EF7-46D1-5140-AA18-1A02373A9A6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5631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942156-ACD9-3845-96B1-4C26321C1A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FD15E4E-BFE3-C713-E362-0E5324039A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FD9478E-CDAE-933A-8640-1A64A9B606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68FAB-B440-C748-823A-3BA345C101E7}" type="datetimeFigureOut">
              <a:rPr lang="de-DE" smtClean="0"/>
              <a:t>03.10.2023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697896F-DBF0-7F93-EA4E-E97404897B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9C58DB7-E24F-72FA-2A64-DAB7B76471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15EF7-46D1-5140-AA18-1A02373A9A6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1561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28995EC-B9F4-9C50-74A7-79F3F9C4B7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BF517D0-1D0B-0708-EDCC-55C1204049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AA70EE7-6DC3-54CF-0457-5832C65A0E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68FAB-B440-C748-823A-3BA345C101E7}" type="datetimeFigureOut">
              <a:rPr lang="de-DE" smtClean="0"/>
              <a:t>03.10.2023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11D24F5-E9FF-80B5-38D5-837EFE56BB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009DA19-480F-7FE9-8FD3-3A28D5E33A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15EF7-46D1-5140-AA18-1A02373A9A6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109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5673CC-62F7-3142-1567-1D93757E00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BFE82BD-2D22-E90C-6947-227804B2E7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90EFC8C-0BCA-9C27-E1EA-7FE5DE83CF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E06C3B2-C0A6-1559-CDE3-FF2B5960FF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68FAB-B440-C748-823A-3BA345C101E7}" type="datetimeFigureOut">
              <a:rPr lang="de-DE" smtClean="0"/>
              <a:t>03.10.2023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FF83F5E-C33E-CF94-4969-B7178733C9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C624EEB-14A2-99E5-D777-62B4F622F2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15EF7-46D1-5140-AA18-1A02373A9A6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69591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D46047-5B19-32EF-5BCE-CEC0A9E59F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153B6DA-349D-2324-F177-69C3AF0721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3E3D725-FF07-885F-1BA8-816EFFA52E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45D4720-ED9D-8700-A590-50842F6FA4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A0AB6383-A69B-8E59-D4B2-7D6EF2A02B0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B1D088C1-E827-0B7C-F2CB-77D91FF9A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68FAB-B440-C748-823A-3BA345C101E7}" type="datetimeFigureOut">
              <a:rPr lang="de-DE" smtClean="0"/>
              <a:t>03.10.2023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E697EB41-A8A4-FBEA-6585-CF0AC0E2F2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26CDB2DD-AC86-C80F-5D38-AAD725CA68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15EF7-46D1-5140-AA18-1A02373A9A6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9236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984F4AB-8606-64A5-675C-A3AB211A25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709C58A-0DE8-20E0-7B83-6EF6F2DEE8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68FAB-B440-C748-823A-3BA345C101E7}" type="datetimeFigureOut">
              <a:rPr lang="de-DE" smtClean="0"/>
              <a:t>03.10.2023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CF7005B-AEAB-9E20-739A-3F66AD4C19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588C8B2-8789-2C06-115F-5B821EE9C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15EF7-46D1-5140-AA18-1A02373A9A6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53570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4B536C1A-A641-89B6-2756-315F1E95E9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68FAB-B440-C748-823A-3BA345C101E7}" type="datetimeFigureOut">
              <a:rPr lang="de-DE" smtClean="0"/>
              <a:t>03.10.2023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C7814853-ED77-8785-86C5-4C2A796D77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4104FA8-04EB-B779-86F2-18FF4AC577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15EF7-46D1-5140-AA18-1A02373A9A6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14711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D60F42-5DB9-9B41-BA61-B50688396F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8740DB2-B173-AF60-C04F-D40E36C21C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A9C0F81-0844-C097-D478-5432D5B7DD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002135B-EF9E-1249-3C1A-743DFF72CD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68FAB-B440-C748-823A-3BA345C101E7}" type="datetimeFigureOut">
              <a:rPr lang="de-DE" smtClean="0"/>
              <a:t>03.10.2023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D5F79F3-7A92-370B-B3D7-504C886534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71EC487-A0D8-0527-E336-3D260FE1ED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15EF7-46D1-5140-AA18-1A02373A9A6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5226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B927EB-16D3-1AF3-0F7F-85377F4815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3188E8F0-8B5A-7AAB-21C7-BE52E922B76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8B05969-33E5-D727-B88D-F5A980581B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EDF9914-DAF7-0117-9257-45F54290EA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68FAB-B440-C748-823A-3BA345C101E7}" type="datetimeFigureOut">
              <a:rPr lang="de-DE" smtClean="0"/>
              <a:t>03.10.2023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32B93C0-DCCC-204A-B322-386FA37CFB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AA8E87F-4D61-38C9-979E-2DA1079DD9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15EF7-46D1-5140-AA18-1A02373A9A6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83320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72FD7947-0B0E-E54F-ED16-264CD77913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74A46B6-7C14-8DAC-BE69-E083201769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E9879B4-8570-D2FC-AE53-3F2FCB588A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D68FAB-B440-C748-823A-3BA345C101E7}" type="datetimeFigureOut">
              <a:rPr lang="de-DE" smtClean="0"/>
              <a:t>03.10.2023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69EFCFC-4F7D-EB6C-C35D-BA19EE6692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13BAB7B-45D1-A997-F9AA-2ACFC123FA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315EF7-46D1-5140-AA18-1A02373A9A6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2937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XZH4_4ZTFAA?list=PLKSg90PEav1kcYTZtAVAOlqZXk71Jj4zw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thenounproject.com/browse/icons/term/visual/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h2XoZVtXnhI?list=PLKSg90PEav1kcYTZtAVAOlqZXk71Jj4zw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freesound.org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thenounproject.com/browse/icons/term/audio/" TargetMode="Externa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626F3EF-02AC-65ED-E646-C6E1FE22AF3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Interaktives Storytelling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A83F914-F2F8-BB2F-BF0B-3224BFF0358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Unterrichtseinheit 2: Bild und Ton</a:t>
            </a:r>
          </a:p>
        </p:txBody>
      </p:sp>
    </p:spTree>
    <p:extLst>
      <p:ext uri="{BB962C8B-B14F-4D97-AF65-F5344CB8AC3E}">
        <p14:creationId xmlns:p14="http://schemas.microsoft.com/office/powerpoint/2010/main" val="36749628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EE541A-3FFF-5DB8-69E4-EC3A14EAA9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Auswertung der Lektion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F5F6017-39AF-C97F-7022-474759CB8F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de-DE" dirty="0"/>
              <a:t> Was müssen Spielentwickler können, um eine gute Story für ein Spiel zu entwickeln?</a:t>
            </a:r>
            <a:br>
              <a:rPr lang="de-DE" dirty="0"/>
            </a:br>
            <a:endParaRPr lang="de-DE" dirty="0"/>
          </a:p>
          <a:p>
            <a:pPr>
              <a:buFont typeface="Wingdings" pitchFamily="2" charset="2"/>
              <a:buChar char="Ø"/>
            </a:pPr>
            <a:r>
              <a:rPr lang="de-DE" dirty="0"/>
              <a:t>Was macht eine Geschichte in einem Computerspiel spannend?</a:t>
            </a:r>
            <a:br>
              <a:rPr lang="de-DE" dirty="0"/>
            </a:br>
            <a:endParaRPr lang="de-DE" dirty="0"/>
          </a:p>
          <a:p>
            <a:pPr>
              <a:buFont typeface="Wingdings" pitchFamily="2" charset="2"/>
              <a:buChar char="Ø"/>
            </a:pPr>
            <a:r>
              <a:rPr lang="de-DE" dirty="0"/>
              <a:t>Gibt es Elemente, auf die ihr in Zukunft beim Spielen von Computerspielen stärker achtet? Welche?</a:t>
            </a:r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51435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E86451-2E11-DD1F-0100-68FBE4B4BD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Games entwickeln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AAAB54D-BBF3-1A44-2D02-FB187BF063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b="1" dirty="0"/>
              <a:t>Eure Aufgabe als </a:t>
            </a:r>
            <a:r>
              <a:rPr lang="de-DE" b="1" dirty="0" err="1"/>
              <a:t>Spieldesigner:innen</a:t>
            </a:r>
            <a:r>
              <a:rPr lang="de-DE" b="1" dirty="0"/>
              <a:t>:</a:t>
            </a:r>
          </a:p>
          <a:p>
            <a:pPr marL="0" indent="0">
              <a:buNone/>
            </a:pPr>
            <a:endParaRPr lang="de-DE" b="1" dirty="0"/>
          </a:p>
          <a:p>
            <a:pPr marL="0" indent="0">
              <a:buNone/>
            </a:pPr>
            <a:r>
              <a:rPr lang="de-DE" b="1" dirty="0"/>
              <a:t>	Ergänzt die Story mit Bild und Ton!</a:t>
            </a:r>
          </a:p>
          <a:p>
            <a:pPr marL="0" indent="0">
              <a:buNone/>
            </a:pPr>
            <a:endParaRPr lang="de-DE" dirty="0"/>
          </a:p>
          <a:p>
            <a:pPr>
              <a:buFont typeface="Wingdings" pitchFamily="2" charset="2"/>
              <a:buChar char="Ø"/>
            </a:pPr>
            <a:r>
              <a:rPr lang="de-DE" dirty="0"/>
              <a:t>Was kann man dabei lernen?</a:t>
            </a:r>
          </a:p>
          <a:p>
            <a:pPr>
              <a:buFont typeface="Wingdings" pitchFamily="2" charset="2"/>
              <a:buChar char="Ø"/>
            </a:pPr>
            <a:r>
              <a:rPr lang="de-DE" dirty="0"/>
              <a:t>Warum? Wozu ist das gut?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/>
              <a:t>Besprecht die Fragen zu zweit.</a:t>
            </a:r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320587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EB18754-5E14-94DA-FD66-311E50A191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Lernziele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836F30E-CE9C-460F-CEA8-63B77B8F8B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1" indent="-342900">
              <a:spcBef>
                <a:spcPts val="1000"/>
              </a:spcBef>
              <a:buFont typeface="Wingdings" pitchFamily="2" charset="2"/>
              <a:buChar char="Ø"/>
            </a:pPr>
            <a:r>
              <a:rPr lang="de-DE" dirty="0"/>
              <a:t>zu den bestehenden Geschichten bildhafte und akustische / auditive  Vorstellungen entwickeln.</a:t>
            </a:r>
            <a:br>
              <a:rPr lang="de-DE" dirty="0"/>
            </a:br>
            <a:endParaRPr lang="de-DE" dirty="0"/>
          </a:p>
          <a:p>
            <a:pPr marL="342900" lvl="1" indent="-342900">
              <a:spcBef>
                <a:spcPts val="1000"/>
              </a:spcBef>
              <a:buFont typeface="Wingdings" pitchFamily="2" charset="2"/>
              <a:buChar char="Ø"/>
            </a:pPr>
            <a:r>
              <a:rPr lang="de-DE" dirty="0"/>
              <a:t>Aussagen in der Story auf der Grundlage von Text, Bild und Ton miteinander verknüpfen.</a:t>
            </a:r>
            <a:br>
              <a:rPr lang="de-DE" dirty="0"/>
            </a:br>
            <a:endParaRPr lang="de-DE" dirty="0"/>
          </a:p>
          <a:p>
            <a:pPr marL="342900" lvl="1" indent="-342900">
              <a:spcBef>
                <a:spcPts val="1000"/>
              </a:spcBef>
              <a:buFont typeface="Wingdings" pitchFamily="2" charset="2"/>
              <a:buChar char="Ø"/>
            </a:pPr>
            <a:r>
              <a:rPr lang="de-DE" dirty="0"/>
              <a:t>erkennen, dass Computerspiele durch das Zusammenspiel dieser Medien funktionieren und auf euch „wirken“.</a:t>
            </a:r>
            <a:br>
              <a:rPr lang="de-DE" dirty="0"/>
            </a:br>
            <a:endParaRPr lang="de-DE" dirty="0"/>
          </a:p>
          <a:p>
            <a:pPr marL="342900" lvl="1" indent="-342900">
              <a:spcBef>
                <a:spcPts val="1000"/>
              </a:spcBef>
              <a:buFont typeface="Wingdings" pitchFamily="2" charset="2"/>
              <a:buChar char="Ø"/>
            </a:pPr>
            <a:r>
              <a:rPr lang="de-DE" dirty="0"/>
              <a:t>kennen einfacher Möglichkeiten, Geschichten für ein Computerspiel zu entwickeln und technisch umzusetzen. </a:t>
            </a:r>
          </a:p>
        </p:txBody>
      </p:sp>
    </p:spTree>
    <p:extLst>
      <p:ext uri="{BB962C8B-B14F-4D97-AF65-F5344CB8AC3E}">
        <p14:creationId xmlns:p14="http://schemas.microsoft.com/office/powerpoint/2010/main" val="3192118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B9BF11-E590-67F3-F863-F16709899B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Arbeiten mit Bildern</a:t>
            </a:r>
          </a:p>
        </p:txBody>
      </p:sp>
      <p:pic>
        <p:nvPicPr>
          <p:cNvPr id="6" name="Onlinemedien 5" title="2.1 Bilder einfügen">
            <a:hlinkClick r:id="" action="ppaction://media"/>
            <a:extLst>
              <a:ext uri="{FF2B5EF4-FFF2-40B4-BE49-F238E27FC236}">
                <a16:creationId xmlns:a16="http://schemas.microsoft.com/office/drawing/2014/main" id="{565CCAA3-206C-073F-6F4F-1CFD02D0B46F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921026" y="1333224"/>
            <a:ext cx="9232566" cy="521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2144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B9BF11-E590-67F3-F863-F16709899B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Arbeiten mit Bildern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D69E336A-244A-5731-0D18-8D8E9E1033F8}"/>
              </a:ext>
            </a:extLst>
          </p:cNvPr>
          <p:cNvSpPr txBox="1"/>
          <p:nvPr/>
        </p:nvSpPr>
        <p:spPr>
          <a:xfrm>
            <a:off x="4929809" y="1853514"/>
            <a:ext cx="656197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de-D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Öffnet euer </a:t>
            </a:r>
            <a:r>
              <a:rPr lang="de-DE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Twineprojekt</a:t>
            </a:r>
            <a:r>
              <a:rPr lang="de-D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„Heldenreise 1_Name“ aus Lektion 1 entweder im Browser oder über die abgespeicherte </a:t>
            </a:r>
            <a:r>
              <a:rPr lang="de-DE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Twee</a:t>
            </a:r>
            <a:r>
              <a:rPr lang="de-D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Datei.</a:t>
            </a:r>
            <a:br>
              <a:rPr lang="de-D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de-CH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de-DE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de-D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rstellt Stichworte, welche Bilder </a:t>
            </a:r>
            <a:r>
              <a:rPr lang="de-DE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euch</a:t>
            </a:r>
            <a:r>
              <a:rPr lang="de-D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zur jeweiligen Textpassage in den Sinn kommen.</a:t>
            </a:r>
            <a:br>
              <a:rPr lang="de-D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de-CH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de-D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Wählt eins der Bilder aus und sucht das Bild via Google Bildersuche. </a:t>
            </a:r>
            <a:br>
              <a:rPr lang="de-D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de-CH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de-D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Setzt für jede Textpassage in der Story ein passendes Bild ein.</a:t>
            </a:r>
            <a:endParaRPr lang="de-CH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de-DE" dirty="0"/>
          </a:p>
        </p:txBody>
      </p:sp>
      <p:pic>
        <p:nvPicPr>
          <p:cNvPr id="12" name="Inhaltsplatzhalter 11">
            <a:extLst>
              <a:ext uri="{FF2B5EF4-FFF2-40B4-BE49-F238E27FC236}">
                <a16:creationId xmlns:a16="http://schemas.microsoft.com/office/drawing/2014/main" id="{CE191E7F-D70E-6B77-4244-861DFF4E3A5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20681" y="1571356"/>
            <a:ext cx="4351338" cy="4351338"/>
          </a:xfrm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2B779BFF-D663-22B6-AD5D-C651883FAFA0}"/>
              </a:ext>
            </a:extLst>
          </p:cNvPr>
          <p:cNvSpPr txBox="1"/>
          <p:nvPr/>
        </p:nvSpPr>
        <p:spPr>
          <a:xfrm>
            <a:off x="588827" y="5276363"/>
            <a:ext cx="50292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CH" dirty="0" err="1"/>
              <a:t>visual</a:t>
            </a:r>
            <a:r>
              <a:rPr lang="de-CH" dirty="0"/>
              <a:t> </a:t>
            </a:r>
            <a:r>
              <a:rPr lang="de-CH" dirty="0" err="1"/>
              <a:t>by</a:t>
            </a:r>
            <a:r>
              <a:rPr lang="de-CH" dirty="0"/>
              <a:t> Gregor </a:t>
            </a:r>
            <a:r>
              <a:rPr lang="de-CH" dirty="0" err="1"/>
              <a:t>Cresnar</a:t>
            </a:r>
            <a:r>
              <a:rPr lang="de-CH" dirty="0"/>
              <a:t> </a:t>
            </a:r>
            <a:r>
              <a:rPr lang="de-CH" dirty="0" err="1"/>
              <a:t>from</a:t>
            </a:r>
            <a:r>
              <a:rPr lang="de-CH" dirty="0"/>
              <a:t> </a:t>
            </a:r>
            <a:r>
              <a:rPr lang="de-CH" dirty="0">
                <a:hlinkClick r:id="rId4"/>
              </a:rPr>
              <a:t>Noun Project</a:t>
            </a:r>
            <a:r>
              <a:rPr lang="de-CH" dirty="0"/>
              <a:t> (CCBY3.0)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52231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EE541A-3FFF-5DB8-69E4-EC3A14EAA9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Arbeit mit Bildern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F5F6017-39AF-C97F-7022-474759CB8F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Ziel der Aufgabe: Wirkung der Geschichte mit Bildern unterstützen oder verstärken</a:t>
            </a:r>
            <a:r>
              <a:rPr lang="de-DE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de-DE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de-DE" sz="1800" dirty="0">
                <a:latin typeface="Calibri" panose="020F0502020204030204" pitchFamily="34" charset="0"/>
                <a:cs typeface="Times New Roman" panose="02020603050405020304" pitchFamily="18" charset="0"/>
              </a:rPr>
              <a:t>Frage Publikum:</a:t>
            </a:r>
          </a:p>
          <a:p>
            <a:r>
              <a:rPr lang="de-DE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Was glaubt ihr, warum haben eure </a:t>
            </a:r>
            <a:r>
              <a:rPr lang="de-DE" sz="1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Kolleg:innen</a:t>
            </a:r>
            <a:r>
              <a:rPr lang="de-DE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diese Bilder gewählt?</a:t>
            </a:r>
          </a:p>
          <a:p>
            <a:r>
              <a:rPr lang="de-DE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Passen die Bilder zum Text?</a:t>
            </a:r>
          </a:p>
          <a:p>
            <a:r>
              <a:rPr lang="de-DE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Gibt das Bild zusätzliche Informationen?</a:t>
            </a:r>
          </a:p>
          <a:p>
            <a:r>
              <a:rPr lang="de-DE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Wird die Geschichte durch die Bilder besser, spannender, verständlicher?</a:t>
            </a:r>
          </a:p>
          <a:p>
            <a:endParaRPr lang="de-DE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de-DE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Frage an die </a:t>
            </a:r>
            <a:r>
              <a:rPr lang="de-DE" sz="1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Produzent:innen</a:t>
            </a:r>
            <a:r>
              <a:rPr lang="de-DE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r>
              <a:rPr lang="de-DE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Warum habt ihr das Bild gewählt?</a:t>
            </a:r>
          </a:p>
          <a:p>
            <a:r>
              <a:rPr lang="de-DE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Was war der beabsichtigte Effekt?</a:t>
            </a:r>
          </a:p>
          <a:p>
            <a:pPr marL="0" indent="0">
              <a:buNone/>
            </a:pPr>
            <a:endParaRPr lang="de-DE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747524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B9BF11-E590-67F3-F863-F16709899B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Arbeiten mit Ton</a:t>
            </a:r>
          </a:p>
        </p:txBody>
      </p:sp>
      <p:pic>
        <p:nvPicPr>
          <p:cNvPr id="6" name="Onlinemedien 5" title="2.2 Geräusche einfügen">
            <a:hlinkClick r:id="" action="ppaction://media"/>
            <a:extLst>
              <a:ext uri="{FF2B5EF4-FFF2-40B4-BE49-F238E27FC236}">
                <a16:creationId xmlns:a16="http://schemas.microsoft.com/office/drawing/2014/main" id="{0F885A2D-95B1-90CA-2C2D-7EB352D19B70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921026" y="1342058"/>
            <a:ext cx="9232566" cy="521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9293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B9BF11-E590-67F3-F863-F16709899B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Arbeiten mit Ton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D69E336A-244A-5731-0D18-8D8E9E1033F8}"/>
              </a:ext>
            </a:extLst>
          </p:cNvPr>
          <p:cNvSpPr txBox="1"/>
          <p:nvPr/>
        </p:nvSpPr>
        <p:spPr>
          <a:xfrm>
            <a:off x="4929809" y="1853514"/>
            <a:ext cx="656197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de-D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Öffnet euer </a:t>
            </a:r>
            <a:r>
              <a:rPr lang="de-DE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Twineprojekt</a:t>
            </a:r>
            <a:r>
              <a:rPr lang="de-D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„Heldenreise 1_Name“ entweder im Browser oder über die abgespeicherte </a:t>
            </a:r>
            <a:r>
              <a:rPr lang="de-DE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Twee</a:t>
            </a:r>
            <a:r>
              <a:rPr lang="de-D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Datei.</a:t>
            </a:r>
            <a:br>
              <a:rPr lang="de-D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de-CH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de-DE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de-D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rstellt Stichworte, welche </a:t>
            </a:r>
            <a:r>
              <a:rPr lang="de-DE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Geräusche oder Musik euch</a:t>
            </a:r>
            <a:r>
              <a:rPr lang="de-D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zur jeweiligen Textpassage in den Sinn kommen.</a:t>
            </a:r>
            <a:br>
              <a:rPr lang="de-D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de-CH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de-D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Wählt Geräusche / Musik aus und sucht auf der Website </a:t>
            </a:r>
            <a:r>
              <a:rPr lang="de-D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https://freesound.org</a:t>
            </a:r>
            <a:r>
              <a:rPr lang="de-D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br>
              <a:rPr lang="de-D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de-CH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de-D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Setzt für jede Textpassage in der Story ein passendes Geräusch / Musik  ein.</a:t>
            </a:r>
            <a:br>
              <a:rPr lang="de-D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de-D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de-DE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Speichert euer Projekt als „</a:t>
            </a:r>
            <a:r>
              <a:rPr lang="de-DE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html</a:t>
            </a:r>
            <a:r>
              <a:rPr lang="de-DE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- Datei“.</a:t>
            </a:r>
            <a:endParaRPr lang="de-CH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de-DE" dirty="0"/>
          </a:p>
        </p:txBody>
      </p:sp>
      <p:pic>
        <p:nvPicPr>
          <p:cNvPr id="6" name="Inhaltsplatzhalter 5">
            <a:extLst>
              <a:ext uri="{FF2B5EF4-FFF2-40B4-BE49-F238E27FC236}">
                <a16:creationId xmlns:a16="http://schemas.microsoft.com/office/drawing/2014/main" id="{24B033EC-1F16-F3DC-6DF4-2D18C093ECC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578471" y="1690688"/>
            <a:ext cx="4351338" cy="4351338"/>
          </a:xfr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4D6A451A-E6A7-C447-0D2F-7C2CFA98D149}"/>
              </a:ext>
            </a:extLst>
          </p:cNvPr>
          <p:cNvSpPr txBox="1"/>
          <p:nvPr/>
        </p:nvSpPr>
        <p:spPr>
          <a:xfrm>
            <a:off x="838200" y="5041557"/>
            <a:ext cx="4091609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CH" dirty="0"/>
              <a:t>Audio </a:t>
            </a:r>
            <a:r>
              <a:rPr lang="de-CH" dirty="0" err="1"/>
              <a:t>by</a:t>
            </a:r>
            <a:r>
              <a:rPr lang="de-CH" dirty="0"/>
              <a:t> i </a:t>
            </a:r>
            <a:r>
              <a:rPr lang="de-CH" dirty="0" err="1"/>
              <a:t>cons</a:t>
            </a:r>
            <a:r>
              <a:rPr lang="de-CH" dirty="0"/>
              <a:t> </a:t>
            </a:r>
            <a:r>
              <a:rPr lang="de-CH" dirty="0" err="1"/>
              <a:t>from</a:t>
            </a:r>
            <a:r>
              <a:rPr lang="de-CH" dirty="0"/>
              <a:t> </a:t>
            </a:r>
            <a:r>
              <a:rPr lang="de-CH" dirty="0">
                <a:hlinkClick r:id="rId5"/>
              </a:rPr>
              <a:t>Noun Project</a:t>
            </a:r>
            <a:r>
              <a:rPr lang="de-CH" dirty="0"/>
              <a:t> (CCBY3.0)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811916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EE541A-3FFF-5DB8-69E4-EC3A14EAA9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Arbeiten mit Ton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F5F6017-39AF-C97F-7022-474759CB8F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Ziel der Aufgabe: Wirkung der Geschichte unterstützen oder verstärken</a:t>
            </a:r>
            <a:r>
              <a:rPr lang="de-DE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de-DE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de-DE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Was bewirken die gewählten Geräusche?</a:t>
            </a:r>
            <a:endParaRPr lang="de-CH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de-DE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Verbesserungsvorschläge?</a:t>
            </a:r>
            <a:r>
              <a:rPr lang="de-CH" sz="2400" dirty="0">
                <a:effectLst/>
              </a:rPr>
              <a:t> </a:t>
            </a:r>
            <a:endParaRPr lang="de-DE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342654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480ABDE382FF0446B55B8F340FFCBAB5" ma:contentTypeVersion="15" ma:contentTypeDescription="Ein neues Dokument erstellen." ma:contentTypeScope="" ma:versionID="93732f26155d97d1682357aef3165092">
  <xsd:schema xmlns:xsd="http://www.w3.org/2001/XMLSchema" xmlns:xs="http://www.w3.org/2001/XMLSchema" xmlns:p="http://schemas.microsoft.com/office/2006/metadata/properties" xmlns:ns2="4d8c8834-7fc2-4971-af72-9c807b2eaca9" xmlns:ns3="e9eb7298-d1b9-4b87-8827-152766cb4f70" targetNamespace="http://schemas.microsoft.com/office/2006/metadata/properties" ma:root="true" ma:fieldsID="46679ef0df60c6549742e680be70fc94" ns2:_="" ns3:_="">
    <xsd:import namespace="4d8c8834-7fc2-4971-af72-9c807b2eaca9"/>
    <xsd:import namespace="e9eb7298-d1b9-4b87-8827-152766cb4f7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d8c8834-7fc2-4971-af72-9c807b2eaca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LengthInSeconds" ma:index="16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9a48e02a-304b-44db-a51f-647cba8d1c2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9eb7298-d1b9-4b87-8827-152766cb4f70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780416c7-790e-44d1-ac72-1dacfe4960cc}" ma:internalName="TaxCatchAll" ma:showField="CatchAllData" ma:web="e9eb7298-d1b9-4b87-8827-152766cb4f7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EC45EE8-85F2-4E5F-A992-CD09E0E6DD7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1A84D53-AB5A-47CA-9029-CBCE10891B8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d8c8834-7fc2-4971-af72-9c807b2eaca9"/>
    <ds:schemaRef ds:uri="e9eb7298-d1b9-4b87-8827-152766cb4f7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474</Words>
  <Application>Microsoft Office PowerPoint</Application>
  <PresentationFormat>Breitbild</PresentationFormat>
  <Paragraphs>58</Paragraphs>
  <Slides>10</Slides>
  <Notes>3</Notes>
  <HiddenSlides>0</HiddenSlides>
  <MMClips>2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Wingdings</vt:lpstr>
      <vt:lpstr>Office</vt:lpstr>
      <vt:lpstr>Interaktives Storytelling</vt:lpstr>
      <vt:lpstr>Games entwickeln</vt:lpstr>
      <vt:lpstr>Lernziele</vt:lpstr>
      <vt:lpstr>Arbeiten mit Bildern</vt:lpstr>
      <vt:lpstr>Arbeiten mit Bildern</vt:lpstr>
      <vt:lpstr>Arbeit mit Bildern</vt:lpstr>
      <vt:lpstr>Arbeiten mit Ton</vt:lpstr>
      <vt:lpstr>Arbeiten mit Ton</vt:lpstr>
      <vt:lpstr>Arbeiten mit Ton</vt:lpstr>
      <vt:lpstr>Auswertung der Lektion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Interaktives Storytelling</dc:title>
  <dc:creator>Egle Frank PH Luzern</dc:creator>
  <cp:lastModifiedBy>Blank Fabio PH Luzern</cp:lastModifiedBy>
  <cp:revision>5</cp:revision>
  <dcterms:created xsi:type="dcterms:W3CDTF">2023-04-27T07:29:07Z</dcterms:created>
  <dcterms:modified xsi:type="dcterms:W3CDTF">2023-10-03T06:42:48Z</dcterms:modified>
</cp:coreProperties>
</file>