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1" r:id="rId4"/>
    <p:sldId id="270" r:id="rId5"/>
    <p:sldId id="260" r:id="rId6"/>
    <p:sldId id="263" r:id="rId7"/>
    <p:sldId id="264" r:id="rId8"/>
    <p:sldId id="266" r:id="rId9"/>
    <p:sldId id="268" r:id="rId10"/>
    <p:sldId id="262" r:id="rId11"/>
    <p:sldId id="269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6165"/>
  </p:normalViewPr>
  <p:slideViewPr>
    <p:cSldViewPr snapToGrid="0">
      <p:cViewPr varScale="1">
        <p:scale>
          <a:sx n="117" d="100"/>
          <a:sy n="117" d="100"/>
        </p:scale>
        <p:origin x="9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D9692-ADD3-344A-ABEA-D6C2DFE98596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F29F1-61BA-234D-88AB-8416FA1A3A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606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Was glaubt Ihr, warum machen wir das im Unterricht?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769B25-B264-BC44-A3E6-106FBB65757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3065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F6E725-2377-F7DB-6112-62D6F98B0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DE8379-593C-52CE-A134-D91A10AA0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52EC7F-2A0C-9CED-2094-D5D0FE0AC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4B0DB8-CBA9-FADB-059D-435CF3323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09AC36-A46E-8440-E54B-D01CD517D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436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1C2FD6-5721-7662-3CDD-04439B49A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EB9AAB1-6D43-DC59-B20A-FFF702866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230593-E310-A201-35F3-FB1367D39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7C26E7-3A08-769E-0EE7-3193CF909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195C27-ECCE-2365-E47F-17FCD86D6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429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ED41503-6EE9-862D-00F0-D92940DCC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3687882-63EA-AEF0-EB80-4E957F599D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2537AD-590B-2FD2-4F9E-016C72B0F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DDFC57-93FB-7D4B-B851-B2F646008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8520DA-2B32-3A1D-32CD-C8C3A7D80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63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42156-ACD9-3845-96B1-4C26321C1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D15E4E-BFE3-C713-E362-0E5324039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D9478E-CDAE-933A-8640-1A64A9B60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97896F-DBF0-7F93-EA4E-E97404897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C58DB7-E24F-72FA-2A64-DAB7B7647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5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8995EC-B9F4-9C50-74A7-79F3F9C4B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F517D0-1D0B-0708-EDCC-55C120404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A70EE7-6DC3-54CF-0457-5832C65A0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1D24F5-E9FF-80B5-38D5-837EFE56B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09DA19-480F-7FE9-8FD3-3A28D5E33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10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5673CC-62F7-3142-1567-1D93757E0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FE82BD-2D22-E90C-6947-227804B2E7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90EFC8C-0BCA-9C27-E1EA-7FE5DE83CF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E06C3B2-C0A6-1559-CDE3-FF2B5960F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FF83F5E-C33E-CF94-4969-B7178733C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C624EEB-14A2-99E5-D777-62B4F622F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6959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D46047-5B19-32EF-5BCE-CEC0A9E59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153B6DA-349D-2324-F177-69C3AF072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3E3D725-FF07-885F-1BA8-816EFFA52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5D4720-ED9D-8700-A590-50842F6FA4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0AB6383-A69B-8E59-D4B2-7D6EF2A02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1D088C1-E827-0B7C-F2CB-77D91FF9A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697EB41-A8A4-FBEA-6585-CF0AC0E2F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6CDB2DD-AC86-C80F-5D38-AAD725CA6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23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84F4AB-8606-64A5-675C-A3AB211A2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709C58A-0DE8-20E0-7B83-6EF6F2DEE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CF7005B-AEAB-9E20-739A-3F66AD4C1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88C8B2-8789-2C06-115F-5B821EE9C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535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B536C1A-A641-89B6-2756-315F1E95E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814853-ED77-8785-86C5-4C2A796D7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104FA8-04EB-B779-86F2-18FF4AC57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471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D60F42-5DB9-9B41-BA61-B50688396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740DB2-B173-AF60-C04F-D40E36C21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A9C0F81-0844-C097-D478-5432D5B7DD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02135B-EF9E-1249-3C1A-743DFF72C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5F79F3-7A92-370B-B3D7-504C88653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71EC487-A0D8-0527-E336-3D260FE1E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522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927EB-16D3-1AF3-0F7F-85377F481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188E8F0-8B5A-7AAB-21C7-BE52E922B7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B05969-33E5-D727-B88D-F5A980581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DF9914-DAF7-0117-9257-45F54290E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32B93C0-DCCC-204A-B322-386FA37CF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A8E87F-4D61-38C9-979E-2DA1079DD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332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2FD7947-0B0E-E54F-ED16-264CD7791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4A46B6-7C14-8DAC-BE69-E08320176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9879B4-8570-D2FC-AE53-3F2FCB588A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68FAB-B440-C748-823A-3BA345C101E7}" type="datetimeFigureOut">
              <a:rPr lang="de-DE" smtClean="0"/>
              <a:t>28.06.23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9EFCFC-4F7D-EB6C-C35D-BA19EE6692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3BAB7B-45D1-A997-F9AA-2ACFC123F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93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hk4N9A0oCA?feature=oembed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6F3EF-02AC-65ED-E646-C6E1FE22AF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Interaktives Storytelling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A83F914-F2F8-BB2F-BF0B-3224BFF03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Unterrichtseinheit 3: interaktive Geschichten erzählen</a:t>
            </a:r>
          </a:p>
        </p:txBody>
      </p:sp>
    </p:spTree>
    <p:extLst>
      <p:ext uri="{BB962C8B-B14F-4D97-AF65-F5344CB8AC3E}">
        <p14:creationId xmlns:p14="http://schemas.microsoft.com/office/powerpoint/2010/main" val="3674962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489CB8-9F84-2935-159E-AF8B3FC23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Auswertung Projekt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A9C874-162C-2316-D8BE-8E54A7D62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Was war die größte Herausforderung bei der Erarbeitung der  Geschichte?</a:t>
            </a:r>
            <a:br>
              <a:rPr lang="de-DE" sz="2400" dirty="0"/>
            </a:br>
            <a:endParaRPr lang="de-DE" sz="2400" dirty="0"/>
          </a:p>
          <a:p>
            <a:r>
              <a:rPr lang="de-DE" sz="2400" dirty="0"/>
              <a:t>Was ist der Unterschied zwischen der Geschichte, auf dem Arbeitsblatt zur fertigen Geschichte in </a:t>
            </a:r>
            <a:r>
              <a:rPr lang="de-DE" sz="2400" dirty="0" err="1"/>
              <a:t>Twine</a:t>
            </a:r>
            <a:r>
              <a:rPr lang="de-DE" sz="2400" dirty="0"/>
              <a:t>?</a:t>
            </a:r>
            <a:br>
              <a:rPr lang="de-DE" sz="2400" dirty="0"/>
            </a:br>
            <a:endParaRPr lang="de-DE" sz="2400" dirty="0"/>
          </a:p>
          <a:p>
            <a:r>
              <a:rPr lang="de-DE" sz="2400" dirty="0"/>
              <a:t>Was waren die Herausforderungen beim Erstellen der nicht linearen Teile?</a:t>
            </a:r>
            <a:br>
              <a:rPr lang="de-DE" sz="2400" dirty="0"/>
            </a:br>
            <a:endParaRPr lang="de-DE" sz="2400" dirty="0"/>
          </a:p>
          <a:p>
            <a:r>
              <a:rPr lang="de-DE" sz="2400" dirty="0"/>
              <a:t>Welche Gemeinsamkeiten und Unterschiede bestehen zwischen einer interaktiven Story in einem Computerspiel und einer linearen Geschichte in einem Buch oder einem Film?</a:t>
            </a:r>
          </a:p>
        </p:txBody>
      </p:sp>
    </p:spTree>
    <p:extLst>
      <p:ext uri="{BB962C8B-B14F-4D97-AF65-F5344CB8AC3E}">
        <p14:creationId xmlns:p14="http://schemas.microsoft.com/office/powerpoint/2010/main" val="2344553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E541A-3FFF-5DB8-69E4-EC3A14EAA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Auswertung der Lektion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F5F6017-39AF-C97F-7022-474759CB8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de-DE" dirty="0"/>
              <a:t> Was müssen Spielentwickler können, um eine gute Story für ein Spiel zu entwickeln?</a:t>
            </a:r>
            <a:br>
              <a:rPr lang="de-DE" dirty="0"/>
            </a:br>
            <a:endParaRPr lang="de-DE" dirty="0"/>
          </a:p>
          <a:p>
            <a:pPr>
              <a:buFont typeface="Wingdings" pitchFamily="2" charset="2"/>
              <a:buChar char="Ø"/>
            </a:pPr>
            <a:r>
              <a:rPr lang="de-DE" dirty="0"/>
              <a:t>Was macht eine Geschichte in einem Computerspiel spannend?</a:t>
            </a:r>
            <a:br>
              <a:rPr lang="de-DE" dirty="0"/>
            </a:br>
            <a:endParaRPr lang="de-DE" dirty="0"/>
          </a:p>
          <a:p>
            <a:pPr>
              <a:buFont typeface="Wingdings" pitchFamily="2" charset="2"/>
              <a:buChar char="Ø"/>
            </a:pPr>
            <a:r>
              <a:rPr lang="de-DE" dirty="0"/>
              <a:t>Gibt es Elemente, auf die ihr in Zukunft beim Spielen von Computerspielen stärker achtet? Welche?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5143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86451-2E11-DD1F-0100-68FBE4B4B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Geschichten?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AAB54D-BBF3-1A44-2D02-FB187BF06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Gibt es bestimmte Muster, die in Romanen, Filmen, Games immer wieder auftauchen?</a:t>
            </a:r>
          </a:p>
          <a:p>
            <a:pPr marL="0" indent="0">
              <a:buNone/>
            </a:pP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Öffnet Chat GPT </a:t>
            </a:r>
            <a:r>
              <a:rPr lang="de-CH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und fordert den Chatbot auf: 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„Schreibe einen Plot für eine Abenteuergeschichte“</a:t>
            </a:r>
          </a:p>
          <a:p>
            <a:pPr marL="342900" indent="-342900">
              <a:buAutoNum type="arabicPeriod"/>
            </a:pPr>
            <a:r>
              <a:rPr lang="de-DE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Stellt euch eure Geschichten gegenseitig vor: Inwieweit sind sich die Geschichten ähnlich? Könnt ihr ein Muster feststellen? Was kommt in beiden Geschichten vor?</a:t>
            </a:r>
          </a:p>
          <a:p>
            <a:pPr marL="342900" indent="-342900"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Erkennt ihr das Muster in der folgenden Darstellung?</a:t>
            </a:r>
          </a:p>
          <a:p>
            <a:pPr marL="342900" indent="-342900">
              <a:buAutoNum type="arabicPeriod"/>
            </a:pPr>
            <a:endParaRPr lang="de-DE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2058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402FFF-9C59-FDDD-46C9-50B53255E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Onlinemedien 3" descr="What makes a hero? - Matthew Winkler">
            <a:hlinkClick r:id="" action="ppaction://media"/>
            <a:extLst>
              <a:ext uri="{FF2B5EF4-FFF2-40B4-BE49-F238E27FC236}">
                <a16:creationId xmlns:a16="http://schemas.microsoft.com/office/drawing/2014/main" id="{67B109DB-932B-01A6-1FD0-5265148511D2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3019" cy="688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4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DB061C-F737-202B-81E9-6A812B87C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Games entwickeln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8E7340-A0E3-D8A5-CBED-FA3D8AD98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b="1" dirty="0"/>
              <a:t>Eure Aufgabe als </a:t>
            </a:r>
            <a:r>
              <a:rPr lang="de-DE" b="1" dirty="0" err="1"/>
              <a:t>Spieldesigner:innen</a:t>
            </a:r>
            <a:r>
              <a:rPr lang="de-DE" b="1" dirty="0"/>
              <a:t>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b="1" dirty="0"/>
              <a:t>Entwickelt eine Spielstory, die sich an der Heldenreise 	orientiert! </a:t>
            </a:r>
          </a:p>
          <a:p>
            <a:pPr marL="0" indent="0">
              <a:buNone/>
            </a:pPr>
            <a:endParaRPr lang="de-DE" dirty="0"/>
          </a:p>
          <a:p>
            <a:pPr>
              <a:buFont typeface="Wingdings" pitchFamily="2" charset="2"/>
              <a:buChar char="Ø"/>
            </a:pPr>
            <a:r>
              <a:rPr lang="de-DE" dirty="0"/>
              <a:t>Warum? Wozu ist das gut? Weshalb dient das der Qualität des Spieldesigns?</a:t>
            </a:r>
          </a:p>
          <a:p>
            <a:pPr>
              <a:buFont typeface="Wingdings" pitchFamily="2" charset="2"/>
              <a:buChar char="Ø"/>
            </a:pPr>
            <a:endParaRPr lang="de-DE" dirty="0"/>
          </a:p>
          <a:p>
            <a:pPr>
              <a:buFont typeface="Wingdings" pitchFamily="2" charset="2"/>
              <a:buChar char="Ø"/>
            </a:pPr>
            <a:r>
              <a:rPr lang="de-DE" dirty="0"/>
              <a:t>Was kann man dabei lernen?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Besprecht die Fragen zu zweit.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9F4F66-1650-0129-C00C-0BA7F5D12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6843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B18754-5E14-94DA-FD66-311E50A19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Lernziele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36F30E-CE9C-460F-CEA8-63B77B8F8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de-DE" dirty="0"/>
              <a:t>kennen eines  klassischen „Textmusters“, das in Computerspielen, Filmen, Romanen häufig vorkommt.</a:t>
            </a:r>
            <a:br>
              <a:rPr lang="de-DE" dirty="0"/>
            </a:br>
            <a:endParaRPr lang="de-DE" dirty="0"/>
          </a:p>
          <a:p>
            <a:pPr marL="342900" lvl="1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de-DE" dirty="0"/>
              <a:t>verstehen des dramaturgischen Aufbaus dieses Textmusters.</a:t>
            </a:r>
            <a:br>
              <a:rPr lang="de-DE" dirty="0"/>
            </a:br>
            <a:endParaRPr lang="de-DE" dirty="0"/>
          </a:p>
          <a:p>
            <a:pPr marL="342900" lvl="1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de-DE" dirty="0"/>
              <a:t>Kennen des Aufbaus und der Strukturierung von Stories in Games.</a:t>
            </a:r>
            <a:br>
              <a:rPr lang="de-DE" dirty="0"/>
            </a:br>
            <a:endParaRPr lang="de-DE" dirty="0"/>
          </a:p>
          <a:p>
            <a:pPr marL="0" lvl="1" indent="0">
              <a:spcBef>
                <a:spcPts val="1000"/>
              </a:spcBef>
              <a:buNone/>
            </a:pPr>
            <a:endParaRPr lang="de-DE" dirty="0"/>
          </a:p>
          <a:p>
            <a:pPr marL="0" lvl="1" indent="0">
              <a:spcBef>
                <a:spcPts val="1000"/>
              </a:spcBef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211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9C4838-FF47-7EE5-BAB1-4B16B5C6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Deine Heldenreise / Deine Story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59DA00-F3A1-3F08-43A7-1C837D4ED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CH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Heldenreise:</a:t>
            </a:r>
            <a:endParaRPr lang="de-CH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CH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Zuhause</a:t>
            </a:r>
            <a:br>
              <a:rPr lang="de-CH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Legt einen Ort fest, an dem die Geschichte beginnt. Dies ist das Zuhause der Heldin oder des Helden. Beschreibt hier die Welt in der er/sie lebt.</a:t>
            </a:r>
            <a:b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CH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Ruf des Abenteuers</a:t>
            </a:r>
            <a:br>
              <a:rPr lang="de-CH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Beschreibt, wie und durch wen der/die </a:t>
            </a:r>
            <a:r>
              <a:rPr lang="de-CH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Held:in</a:t>
            </a:r>
            <a: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den Auftrag / den Ruf ins Abenteuer erhält?</a:t>
            </a:r>
            <a:b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CH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Schwelle</a:t>
            </a:r>
            <a:b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ist die erste Hürde, das erste Hindernis, das überwunden werden muss?</a:t>
            </a:r>
            <a:b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CH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Helfer</a:t>
            </a:r>
            <a:b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Welche Helfer und neuen Freunde treten in Erscheinung und stehen dem / der Held/in bei?</a:t>
            </a:r>
            <a:b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CH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Endgegner</a:t>
            </a:r>
            <a:b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Beschreibt die finale Herausforderung. Wie schaut die schwerste Prüfung / Aufgabe aus?</a:t>
            </a:r>
            <a:b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CH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Schatz</a:t>
            </a:r>
            <a:br>
              <a:rPr lang="de-CH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 schaut der Sieg aus, der davongetragen wird. Welche Folgen hat der Sieg?</a:t>
            </a:r>
            <a:b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CH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Rückkehr</a:t>
            </a:r>
            <a:b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/ die </a:t>
            </a:r>
            <a:r>
              <a:rPr lang="de-CH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Held:in</a:t>
            </a:r>
            <a:r>
              <a:rPr lang="de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ist jetzt eine bessere, reifere, stärkere Persönlichkeit. Wie sieht das aus?</a:t>
            </a:r>
          </a:p>
        </p:txBody>
      </p:sp>
    </p:spTree>
    <p:extLst>
      <p:ext uri="{BB962C8B-B14F-4D97-AF65-F5344CB8AC3E}">
        <p14:creationId xmlns:p14="http://schemas.microsoft.com/office/powerpoint/2010/main" val="719391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FC7CB5-E1F7-F673-96C2-A3F045064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Übertragen der Geschichte in </a:t>
            </a:r>
            <a:r>
              <a:rPr lang="de-DE" dirty="0" err="1"/>
              <a:t>Twine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DF724807-EB0A-E643-5A58-A9B524589D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27886"/>
            <a:ext cx="1574962" cy="4351338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4DD76BD-E0AD-3BD2-7B1F-2DF8711EBC9E}"/>
              </a:ext>
            </a:extLst>
          </p:cNvPr>
          <p:cNvSpPr txBox="1"/>
          <p:nvPr/>
        </p:nvSpPr>
        <p:spPr>
          <a:xfrm>
            <a:off x="3077421" y="1568964"/>
            <a:ext cx="7764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Aufgabe:</a:t>
            </a:r>
            <a:br>
              <a:rPr lang="de-DE" dirty="0"/>
            </a:br>
            <a:br>
              <a:rPr lang="de-DE" dirty="0"/>
            </a:br>
            <a:r>
              <a:rPr lang="de-DE" dirty="0"/>
              <a:t>Übertragt eure  Geschichte als lineare Story in </a:t>
            </a:r>
            <a:r>
              <a:rPr lang="de-DE" dirty="0" err="1"/>
              <a:t>Twine</a:t>
            </a:r>
            <a:r>
              <a:rPr lang="de-DE" dirty="0"/>
              <a:t>. Speichert diese unter dem Namen: „Heldenreise_2_Name“ als </a:t>
            </a:r>
            <a:r>
              <a:rPr lang="de-DE" dirty="0" err="1"/>
              <a:t>Twee</a:t>
            </a:r>
            <a:r>
              <a:rPr lang="de-DE" dirty="0"/>
              <a:t> Datei im Ordner: 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„Storytelling“</a:t>
            </a:r>
            <a:r>
              <a:rPr lang="de-DE" dirty="0"/>
              <a:t>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3303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3C710B-4480-E155-3F20-C1A21E730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Feedback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F95D21-7A3D-55A8-974F-E70BC4C5F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000" b="1" dirty="0"/>
              <a:t>Geschichten</a:t>
            </a:r>
            <a:br>
              <a:rPr lang="de-DE" sz="2000" dirty="0"/>
            </a:br>
            <a:endParaRPr lang="de-DE" sz="2000" dirty="0"/>
          </a:p>
          <a:p>
            <a:r>
              <a:rPr lang="de-DE" sz="2000" dirty="0"/>
              <a:t>Verständlich?</a:t>
            </a:r>
            <a:br>
              <a:rPr lang="de-DE" sz="2000" dirty="0"/>
            </a:br>
            <a:endParaRPr lang="de-DE" sz="2000" dirty="0"/>
          </a:p>
          <a:p>
            <a:r>
              <a:rPr lang="de-DE" sz="2000" dirty="0"/>
              <a:t>Spannend?</a:t>
            </a:r>
            <a:br>
              <a:rPr lang="de-DE" sz="2000" dirty="0"/>
            </a:br>
            <a:endParaRPr lang="de-DE" sz="2000" dirty="0"/>
          </a:p>
          <a:p>
            <a:r>
              <a:rPr lang="de-DE" sz="2000" dirty="0"/>
              <a:t>Orientiert sich die Geschichte am Muster der Heldenreise? Welche Elemente der Heldenreise könnt ihr erkennen?</a:t>
            </a:r>
            <a:br>
              <a:rPr lang="de-DE" sz="2000" dirty="0"/>
            </a:br>
            <a:endParaRPr lang="de-DE" sz="2000" dirty="0"/>
          </a:p>
          <a:p>
            <a:r>
              <a:rPr lang="de-DE" sz="2000" dirty="0"/>
              <a:t>Regt Sie die </a:t>
            </a:r>
            <a:r>
              <a:rPr lang="de-DE" sz="2000" dirty="0" err="1"/>
              <a:t>Leser:innen</a:t>
            </a:r>
            <a:r>
              <a:rPr lang="de-DE" sz="2000" dirty="0"/>
              <a:t> an, sich eigenen Gedanken zu machen?</a:t>
            </a:r>
            <a:br>
              <a:rPr lang="de-DE" sz="2000" dirty="0"/>
            </a:br>
            <a:endParaRPr lang="de-DE" sz="2000" dirty="0"/>
          </a:p>
          <a:p>
            <a:r>
              <a:rPr lang="de-DE" sz="2000" dirty="0"/>
              <a:t>Was fehlt?</a:t>
            </a:r>
            <a:br>
              <a:rPr lang="de-DE" sz="2000" dirty="0"/>
            </a:br>
            <a:endParaRPr lang="de-DE" sz="2000" dirty="0"/>
          </a:p>
          <a:p>
            <a:r>
              <a:rPr lang="de-DE" sz="2000" dirty="0"/>
              <a:t>Hinweise zur Spannungssteigerung?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1471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7F6B1A-445C-765E-5DB3-DE641799E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…und jetzt nichtlinear und interaktiv</a:t>
            </a:r>
          </a:p>
        </p:txBody>
      </p:sp>
      <p:pic>
        <p:nvPicPr>
          <p:cNvPr id="6" name="Inhaltsplatzhalter 5" descr="Ein Bild, das Diagramm enthält.&#10;&#10;Automatisch generierte Beschreibung">
            <a:extLst>
              <a:ext uri="{FF2B5EF4-FFF2-40B4-BE49-F238E27FC236}">
                <a16:creationId xmlns:a16="http://schemas.microsoft.com/office/drawing/2014/main" id="{73A1D7D6-2836-4DC7-2C31-43416A2709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4308" y="1603203"/>
            <a:ext cx="1772767" cy="4351338"/>
          </a:xfr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B730F494-FA82-1742-4EC1-20EE6DE91E62}"/>
              </a:ext>
            </a:extLst>
          </p:cNvPr>
          <p:cNvSpPr txBox="1"/>
          <p:nvPr/>
        </p:nvSpPr>
        <p:spPr>
          <a:xfrm>
            <a:off x="4430486" y="2234974"/>
            <a:ext cx="65858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Öffnet das 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Twineprojekt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„Heldenreise 2_Name“.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Baut in mindestens vier Textknoten eine bis zwei Wahl- und Entscheidungsmöglichkeiten ein, die verschiedene Verläufe der Geschichte ermöglichen.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Für jede Textpassage in der Story werden die entsprechenden Bilder und Geräusche eingesetzt.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Speichert das Projekt </a:t>
            </a:r>
            <a:r>
              <a:rPr lang="de-D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einmals</a:t>
            </a: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als </a:t>
            </a:r>
            <a:r>
              <a:rPr lang="de-D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twee</a:t>
            </a: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Datei und einmal als </a:t>
            </a:r>
            <a:r>
              <a:rPr lang="de-D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html</a:t>
            </a: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Datei.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1931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80ABDE382FF0446B55B8F340FFCBAB5" ma:contentTypeVersion="14" ma:contentTypeDescription="Ein neues Dokument erstellen." ma:contentTypeScope="" ma:versionID="fafa50f4e68b47c529e9bfcedb40b540">
  <xsd:schema xmlns:xsd="http://www.w3.org/2001/XMLSchema" xmlns:xs="http://www.w3.org/2001/XMLSchema" xmlns:p="http://schemas.microsoft.com/office/2006/metadata/properties" xmlns:ns2="4d8c8834-7fc2-4971-af72-9c807b2eaca9" xmlns:ns3="e9eb7298-d1b9-4b87-8827-152766cb4f70" targetNamespace="http://schemas.microsoft.com/office/2006/metadata/properties" ma:root="true" ma:fieldsID="97d376aaf9785cfd5baecf2f4fbda870" ns2:_="" ns3:_="">
    <xsd:import namespace="4d8c8834-7fc2-4971-af72-9c807b2eaca9"/>
    <xsd:import namespace="e9eb7298-d1b9-4b87-8827-152766cb4f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8c8834-7fc2-4971-af72-9c807b2eac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9a48e02a-304b-44db-a51f-647cba8d1c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eb7298-d1b9-4b87-8827-152766cb4f7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780416c7-790e-44d1-ac72-1dacfe4960cc}" ma:internalName="TaxCatchAll" ma:showField="CatchAllData" ma:web="e9eb7298-d1b9-4b87-8827-152766cb4f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993A13-DCF4-44C5-8B09-56F32998F3B8}"/>
</file>

<file path=customXml/itemProps2.xml><?xml version="1.0" encoding="utf-8"?>
<ds:datastoreItem xmlns:ds="http://schemas.openxmlformats.org/officeDocument/2006/customXml" ds:itemID="{B9977D72-63DD-4BC4-B865-B52056BF7F7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617</Words>
  <Application>Microsoft Macintosh PowerPoint</Application>
  <PresentationFormat>Breitbild</PresentationFormat>
  <Paragraphs>61</Paragraphs>
  <Slides>11</Slides>
  <Notes>1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</vt:lpstr>
      <vt:lpstr>Interaktives Storytelling</vt:lpstr>
      <vt:lpstr>Geschichten?</vt:lpstr>
      <vt:lpstr>PowerPoint-Präsentation</vt:lpstr>
      <vt:lpstr>Games entwickeln</vt:lpstr>
      <vt:lpstr>Lernziele</vt:lpstr>
      <vt:lpstr>Deine Heldenreise / Deine Story</vt:lpstr>
      <vt:lpstr>Übertragen der Geschichte in Twine</vt:lpstr>
      <vt:lpstr>Feedback</vt:lpstr>
      <vt:lpstr>…und jetzt nichtlinear und interaktiv</vt:lpstr>
      <vt:lpstr>Auswertung Projekt</vt:lpstr>
      <vt:lpstr>Auswertung der Lektion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Interaktives Storytelling</dc:title>
  <dc:creator>Egle Frank PH Luzern</dc:creator>
  <cp:lastModifiedBy>Egle Frank PH Luzern</cp:lastModifiedBy>
  <cp:revision>8</cp:revision>
  <dcterms:created xsi:type="dcterms:W3CDTF">2023-04-27T07:29:07Z</dcterms:created>
  <dcterms:modified xsi:type="dcterms:W3CDTF">2023-06-28T14:42:33Z</dcterms:modified>
</cp:coreProperties>
</file>