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14"/>
  </p:notesMasterIdLst>
  <p:sldIdLst>
    <p:sldId id="256" r:id="rId4"/>
    <p:sldId id="266" r:id="rId5"/>
    <p:sldId id="258" r:id="rId6"/>
    <p:sldId id="262" r:id="rId7"/>
    <p:sldId id="261" r:id="rId8"/>
    <p:sldId id="263" r:id="rId9"/>
    <p:sldId id="259" r:id="rId10"/>
    <p:sldId id="264" r:id="rId11"/>
    <p:sldId id="260" r:id="rId12"/>
    <p:sldId id="265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3129"/>
  </p:normalViewPr>
  <p:slideViewPr>
    <p:cSldViewPr snapToGrid="0">
      <p:cViewPr varScale="1">
        <p:scale>
          <a:sx n="130" d="100"/>
          <a:sy n="130" d="100"/>
        </p:scale>
        <p:origin x="64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D3EA-D27B-C640-9DB4-1E29207999EB}" type="datetimeFigureOut">
              <a:rPr lang="de-DE" smtClean="0"/>
              <a:t>03.10.2023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69B25-B264-BC44-A3E6-106FBB65757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4167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N7eEVDKrr9U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atabou.itch.io/perilous-shores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Was glaubt Ihr, warum machen wir das im Unterricht?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769B25-B264-BC44-A3E6-106FBB657578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3065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Zunächst werden die </a:t>
            </a:r>
            <a:r>
              <a:rPr lang="de-DE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Schüler:innen</a:t>
            </a:r>
            <a:r>
              <a:rPr lang="de-D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es vielleicht eigenartig oder langweilig finden, dass das Spiel „nur“ aus Text besteht. Wichtig ist, dass den </a:t>
            </a:r>
            <a:r>
              <a:rPr lang="de-DE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Schüler:innen</a:t>
            </a:r>
            <a:r>
              <a:rPr lang="de-DE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der Diskussion aufgezeigt wird, dass immer mehr Games auf spannende Geschichten setzen. </a:t>
            </a:r>
            <a:r>
              <a:rPr lang="de-CH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Story </a:t>
            </a:r>
            <a:r>
              <a:rPr lang="de-CH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driven</a:t>
            </a:r>
            <a:r>
              <a:rPr lang="de-CH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CH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games</a:t>
            </a:r>
            <a:r>
              <a:rPr lang="de-CH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wie „Life </a:t>
            </a:r>
            <a:r>
              <a:rPr lang="de-CH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de-CH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Strange“ oder «</a:t>
            </a:r>
            <a:r>
              <a:rPr lang="de-CH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lang="de-CH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last </a:t>
            </a:r>
            <a:r>
              <a:rPr lang="de-CH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de-CH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CH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</a:t>
            </a:r>
            <a:r>
              <a:rPr lang="de-CH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 bauen z.B. das gesamte Spielerlebnis auf die Möglichkeit auf, in eine Geschichte eingebunden zu sein, bzw. diese zu steuern.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sz="1800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Beispiel zu Story </a:t>
            </a:r>
            <a:r>
              <a:rPr lang="de-CH" sz="1800" dirty="0" err="1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driven</a:t>
            </a:r>
            <a:r>
              <a:rPr lang="de-CH" sz="1800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Games – Life </a:t>
            </a:r>
            <a:r>
              <a:rPr lang="de-CH" sz="1800" dirty="0" err="1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de-CH" sz="1800" dirty="0">
                <a:solidFill>
                  <a:srgbClr val="7F7F7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Strange: </a:t>
            </a:r>
            <a:r>
              <a:rPr lang="de-CH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https://youtu.be/N7eEVDKrr9U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769B25-B264-BC44-A3E6-106FBB657578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415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Alternativ können Karten selbst erstellt werden: </a:t>
            </a:r>
            <a:r>
              <a:rPr lang="de-DE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https://watabou.itch.io/perilous-shores</a:t>
            </a:r>
            <a:endParaRPr lang="de-DE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Allenfalls ist es Sinnvoll, nach dem Video das </a:t>
            </a:r>
            <a:r>
              <a:rPr lang="de-DE" sz="1800" kern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Twine</a:t>
            </a:r>
            <a:r>
              <a:rPr lang="de-DE" sz="1800" kern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Handout mit den wichtigsten Formatierungen / Befehlen zu besprechen</a:t>
            </a:r>
            <a:r>
              <a:rPr lang="de-CH" sz="2800" ker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769B25-B264-BC44-A3E6-106FBB657578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5994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CF6F7F-BEEA-81C2-5569-45D89CCCDE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E126EB4-B8A6-246C-8D59-02FE3A7970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9E3388-480C-899D-E3CD-C7AC47020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6C858-571B-7047-ADED-6DB4FF2981BA}" type="datetime1">
              <a:rPr lang="de-CH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D2B820-E208-54D4-F4D8-5590895FC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2576B8-E94B-4895-CCF1-616CA122C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287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205142-2EA3-9EED-FA3F-60B49CE59E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0FAC819-7728-3FEE-4C9B-54599C5386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A65777-D9C3-1D68-577E-0555D7AB0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D8939-6EB6-3142-BC53-5F3554911A5A}" type="datetime1">
              <a:rPr lang="de-CH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962817-2A62-2C5B-4AD1-DCBD21DF0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E0F7B0D-05F3-8C61-B115-A500E4D23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09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80B7EFB-D2D1-6E8B-FD13-96BB7765E7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E2302C4-86C7-C550-50A3-61B9D72A75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E8CDE8-E4AE-B2B0-8244-620245F36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21E9C-7515-0442-99DF-0DC9B0B6D4CA}" type="datetime1">
              <a:rPr lang="de-CH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E84A11-91AD-5D79-21CC-2C4D05100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850D03-B1C9-3041-33EC-641C02FC4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7957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EB02D0-4AE2-DDA6-F48D-8F91B8CC9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5E7985-0D24-CA45-6F1B-3C6296230B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F167E2-4B05-CF8E-A74E-5E07BED09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5A599-313E-5C45-945D-82C1B8ADB2A7}" type="datetime1">
              <a:rPr lang="de-CH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C69960-5DE6-6D49-DD89-DC0488E2F5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5D6AB0-896B-B991-F809-A20A00AA7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1480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27E9AE-96CC-AC4F-0D31-971674A0C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E60506-C1C8-E8C9-0F62-0BE0B316B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330BF0-CA3D-B2DD-2E69-B1090244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22F4-E4F7-EF47-9DBB-6808B3805331}" type="datetime1">
              <a:rPr lang="de-CH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ECBEAC-860B-3BEB-1F54-30617C81C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A173B1-2070-6F64-BFF4-AFCAD8F2B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123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D86924-6155-AB8C-B99E-CD5313ED5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E3B514-66D1-8456-A63B-9F10F48869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86AC37-DC02-E637-050A-8DC93BA02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9B03CC1-D183-8887-6113-A0864C67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C99F-488C-BE47-BCB1-2CD886B5FD45}" type="datetime1">
              <a:rPr lang="de-CH" smtClean="0"/>
              <a:t>03.10.2023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D7122B9-36CF-0E7E-6481-713253196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B28FC38-DBDD-D473-2A2D-23D3A0697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1138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571E46-DEC0-57B5-7966-0FD02CAD7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DDDF189-41D9-BEEF-BE01-E7ABEC1A5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D5EAC77-017E-4023-FF9E-6B2147E502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185072B-B7BD-8EC0-62A8-9317073AB4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C72841D-FEA4-0951-4666-35C923FE9E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2077687-0B06-8EB0-CC31-2FD4828F2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0503-3000-6F45-9872-08EAF534A05D}" type="datetime1">
              <a:rPr lang="de-CH" smtClean="0"/>
              <a:t>03.10.2023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97497CD-B7A4-53A9-92EB-9E02D5262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87E2340-9AB1-4624-A475-E3A99D7B8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5017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0DAA2A-BF83-D442-257F-B33B779E3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5127EBD-11B9-B73B-A16E-559D13037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4FE88-188B-8448-912C-21259343F809}" type="datetime1">
              <a:rPr lang="de-CH" smtClean="0"/>
              <a:t>03.10.2023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66D39A1-FBF7-3978-771C-6F1508525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2EEB4E-B7A6-FA48-A775-F6944B6DD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1751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5C21AE6-AFA6-A2CC-C95C-E60220212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36E56-EC55-974D-8E99-A5B4A024CA28}" type="datetime1">
              <a:rPr lang="de-CH" smtClean="0"/>
              <a:t>03.10.2023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300FFB-166D-8AB1-C067-5345F2D44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65E4526-0F5C-E772-4EC9-FDFE5D5AF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464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BDE995-DFDF-5612-9E93-AFAB15A16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10C61D-2C6F-D1B2-55A5-4B0404BC6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2E01627-72F2-E1EA-5864-87363BB4BB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0F2084-4F99-1318-89D1-DB7094D19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B2CF1-60CA-604D-851D-4C255A45C7A3}" type="datetime1">
              <a:rPr lang="de-CH" smtClean="0"/>
              <a:t>03.10.2023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514BA8B-B36A-1B54-4D36-7FC94340F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7130233-55B6-078D-6311-1A81E462B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335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9158BF-5C39-001B-BE04-940D8B91B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050E85C-C44F-ED97-DA49-584BBA7A55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6D9921D-8F94-BE4A-1636-E6086F79A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3C3D86-6918-A570-6452-7FBF71389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2C110-0749-E943-A933-DEAB0699F2D2}" type="datetime1">
              <a:rPr lang="de-CH" smtClean="0"/>
              <a:t>03.10.2023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28C862-97D7-864C-4F1C-F977C3A92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7E6ED50-4C24-06D4-0DCA-C4686A99A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430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9BFA1AA-451E-B514-7971-5BB69953D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45A3E63-7A58-4E87-2F6E-2B43AA8FF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E09F4BE-10E5-EC24-EAA0-C1B16E5981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23F26-4D68-BA46-B2DA-14CB4823AB73}" type="datetime1">
              <a:rPr lang="de-CH" smtClean="0"/>
              <a:t>03.10.2023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AAA1D0-46E3-4845-5EC1-2ABB47E53A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41E37D-8FC1-A93D-FF12-459FCC805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EBA8C-5603-724C-8A1C-66EE4898AED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8570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9990JkoEJHA?list=PLKSg90PEav1kcYTZtAVAOlqZXk71Jj4zw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twinery.org/2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hexenwerk.itch.io/acht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UhXDlRPNcw?list=PLKSg90PEav1kcYTZtAVAOlqZXk71Jj4zw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26F3EF-02AC-65ED-E646-C6E1FE22AF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Interaktives Storytelling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A83F914-F2F8-BB2F-BF0B-3224BFF03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Unterrichtseinheit 1: Einstieg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8E6D84F-7E38-7430-8B03-E23EC6A41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4962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E541A-3FFF-5DB8-69E4-EC3A14EA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Auswertung der Lektion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F5F6017-39AF-C97F-7022-474759CB8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de-DE" dirty="0"/>
              <a:t> Was müssen Spielentwickler können, um eine gute Story für ein Spiel zu entwickeln?</a:t>
            </a:r>
            <a:br>
              <a:rPr lang="de-DE" dirty="0"/>
            </a:b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Was macht eine Geschichte in einem Computerspiel spannend?</a:t>
            </a:r>
            <a:br>
              <a:rPr lang="de-DE" dirty="0"/>
            </a:b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Gibt es Elemente, auf die ihr in Zukunft beim Spielen von Computerspielen stärker achten? Welche?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A2DD77-B9DB-C65A-AD9B-10F779113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4752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DB061C-F737-202B-81E9-6A812B87C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Games entwickeln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8E7340-A0E3-D8A5-CBED-FA3D8AD984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b="1" dirty="0"/>
              <a:t>Eure Aufgabe als </a:t>
            </a:r>
            <a:r>
              <a:rPr lang="de-DE" b="1" dirty="0" err="1"/>
              <a:t>Spieldesigner:innen</a:t>
            </a:r>
            <a:r>
              <a:rPr lang="de-DE" b="1" dirty="0"/>
              <a:t>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b="1" dirty="0"/>
              <a:t>Entwickelt eine Spielgeschichte für ein Game! </a:t>
            </a:r>
          </a:p>
          <a:p>
            <a:pPr marL="0" indent="0">
              <a:buNone/>
            </a:pPr>
            <a:endParaRPr lang="de-DE" dirty="0"/>
          </a:p>
          <a:p>
            <a:pPr>
              <a:buFont typeface="Wingdings" pitchFamily="2" charset="2"/>
              <a:buChar char="Ø"/>
            </a:pPr>
            <a:r>
              <a:rPr lang="de-DE" dirty="0"/>
              <a:t>Was kann man dabei lernen?</a:t>
            </a:r>
          </a:p>
          <a:p>
            <a:pPr>
              <a:buFont typeface="Wingdings" pitchFamily="2" charset="2"/>
              <a:buChar char="Ø"/>
            </a:pPr>
            <a:r>
              <a:rPr lang="de-DE" dirty="0"/>
              <a:t>Warum? Wozu ist das gut?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Besprecht die Fragen zu zweit.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9F4F66-1650-0129-C00C-0BA7F5D12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6843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B18754-5E14-94DA-FD66-311E50A19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Lernziele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36F30E-CE9C-460F-CEA8-63B77B8F8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Verständnis für die Gestaltung und Wirkung von Computerspielen: Was müssen sich Spieldesigner überlegen, wenn Sie eine Spielgeschichte entwickeln?</a:t>
            </a:r>
            <a:br>
              <a:rPr lang="de-DE" dirty="0"/>
            </a:br>
            <a:endParaRPr lang="de-DE" dirty="0"/>
          </a:p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erkennen, dass Computerspiele durch Design und Storytelling die Handlungsmöglichkeiten der </a:t>
            </a:r>
            <a:r>
              <a:rPr lang="de-DE" dirty="0" err="1"/>
              <a:t>Spieler:innen</a:t>
            </a:r>
            <a:r>
              <a:rPr lang="de-DE" dirty="0"/>
              <a:t> vorgeben.</a:t>
            </a:r>
            <a:br>
              <a:rPr lang="de-DE" dirty="0"/>
            </a:br>
            <a:endParaRPr lang="de-DE" dirty="0"/>
          </a:p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verstehen, wie Computerspiele Geschichten erzählen.</a:t>
            </a:r>
            <a:br>
              <a:rPr lang="de-DE" dirty="0"/>
            </a:br>
            <a:endParaRPr lang="de-DE" dirty="0"/>
          </a:p>
          <a:p>
            <a:pPr marL="342900" lvl="1" indent="-342900">
              <a:spcBef>
                <a:spcPts val="1000"/>
              </a:spcBef>
              <a:buFont typeface="Wingdings" pitchFamily="2" charset="2"/>
              <a:buChar char="Ø"/>
            </a:pPr>
            <a:r>
              <a:rPr lang="de-DE" dirty="0"/>
              <a:t>kennen einfacher Möglichkeiten, Geschichten für ein Computerspiel zu entwickeln und technisch umzusetzen.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152F99A-C587-5DC9-7931-9851683DA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211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A93949-79A1-096F-745B-CC8394ACE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Grundlagen </a:t>
            </a:r>
            <a:r>
              <a:rPr lang="de-DE" dirty="0" err="1"/>
              <a:t>Twine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750CBEA-C663-7683-7B42-7A4E9F957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4</a:t>
            </a:fld>
            <a:endParaRPr lang="de-DE"/>
          </a:p>
        </p:txBody>
      </p:sp>
      <p:pic>
        <p:nvPicPr>
          <p:cNvPr id="7" name="Onlinemedien 6" title="1.0 Storytelling mit Twine - Grundlagen">
            <a:hlinkClick r:id="" action="ppaction://media"/>
            <a:extLst>
              <a:ext uri="{FF2B5EF4-FFF2-40B4-BE49-F238E27FC236}">
                <a16:creationId xmlns:a16="http://schemas.microsoft.com/office/drawing/2014/main" id="{5FDE517C-8C50-77B8-C967-1B7CC188F540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76466" y="1367108"/>
            <a:ext cx="9233519" cy="521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72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1763A2-A290-5320-6C0D-AEA8C6D52D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Erster Versuch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3CEF14E-360F-CC20-5D2F-70B58B2724F2}"/>
              </a:ext>
            </a:extLst>
          </p:cNvPr>
          <p:cNvSpPr txBox="1"/>
          <p:nvPr/>
        </p:nvSpPr>
        <p:spPr>
          <a:xfrm>
            <a:off x="5980670" y="1816443"/>
            <a:ext cx="53731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Ö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ffnet  </a:t>
            </a:r>
            <a:r>
              <a:rPr lang="de-DE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http://twinery.org/2/</a:t>
            </a:r>
            <a:br>
              <a:rPr lang="de-DE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DE" sz="1800" u="sng" dirty="0">
              <a:solidFill>
                <a:srgbClr val="0563C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mportiert die Datei: „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Twine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Story Einstieg“ </a:t>
            </a:r>
            <a:br>
              <a:rPr lang="de-DE" sz="1800" dirty="0">
                <a:effectLst/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dirty="0">
              <a:highlight>
                <a:srgbClr val="FFFF00"/>
              </a:highligh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etzt die vorbereitete „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Twine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Story Einstieg“ so fort, dass eine Anfangssituation über drei verschiedene Handlungsstränge zum gleichen Ende kommt. 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Falls ihr Hilfe braucht, schaut die entsprechende Stelle im </a:t>
            </a:r>
            <a:r>
              <a:rPr lang="de-DE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Videotutorial</a:t>
            </a: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nochmals an.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59E922-EA89-D2EB-45C9-9EAFA9572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5</a:t>
            </a:fld>
            <a:endParaRPr lang="de-DE"/>
          </a:p>
        </p:txBody>
      </p:sp>
      <p:pic>
        <p:nvPicPr>
          <p:cNvPr id="9" name="Inhaltsplatzhalter 8" descr="Ein Bild, das Text, Screenshot, Diagramm, Schrift enthält.&#10;&#10;Automatisch generierte Beschreibung">
            <a:extLst>
              <a:ext uri="{FF2B5EF4-FFF2-40B4-BE49-F238E27FC236}">
                <a16:creationId xmlns:a16="http://schemas.microsoft.com/office/drawing/2014/main" id="{3D225418-EABC-53D3-80F2-7AA21C7052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35811" y="1590847"/>
            <a:ext cx="4233978" cy="4351338"/>
          </a:xfrm>
        </p:spPr>
      </p:pic>
    </p:spTree>
    <p:extLst>
      <p:ext uri="{BB962C8B-B14F-4D97-AF65-F5344CB8AC3E}">
        <p14:creationId xmlns:p14="http://schemas.microsoft.com/office/powerpoint/2010/main" val="243060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B168E9-6B08-87C9-CC79-B13CF625B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Acht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49096379-F88E-2B56-0027-EC04E4ED9BBD}"/>
              </a:ext>
            </a:extLst>
          </p:cNvPr>
          <p:cNvSpPr txBox="1"/>
          <p:nvPr/>
        </p:nvSpPr>
        <p:spPr>
          <a:xfrm>
            <a:off x="2434281" y="6252519"/>
            <a:ext cx="6227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hlinkClick r:id="rId2"/>
              </a:rPr>
              <a:t>https://hexenwerk.itch.io/acht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57B1414-8760-D95E-54F9-5C84A8ADC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6</a:t>
            </a:fld>
            <a:endParaRPr lang="de-DE"/>
          </a:p>
        </p:txBody>
      </p:sp>
      <p:pic>
        <p:nvPicPr>
          <p:cNvPr id="9" name="Inhaltsplatzhalter 8" descr="Ein Bild, das Text, Screenshot, Grafiken, Schrift enthält.&#10;&#10;Automatisch generierte Beschreibung">
            <a:extLst>
              <a:ext uri="{FF2B5EF4-FFF2-40B4-BE49-F238E27FC236}">
                <a16:creationId xmlns:a16="http://schemas.microsoft.com/office/drawing/2014/main" id="{B0ABBD70-1B86-8C7D-B373-A77EE0EFD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406813"/>
            <a:ext cx="8281578" cy="4351338"/>
          </a:xfrm>
        </p:spPr>
      </p:pic>
    </p:spTree>
    <p:extLst>
      <p:ext uri="{BB962C8B-B14F-4D97-AF65-F5344CB8AC3E}">
        <p14:creationId xmlns:p14="http://schemas.microsoft.com/office/powerpoint/2010/main" val="1827036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6EAE71-FBD0-DDF6-D0C2-04D565954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Acht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A6C893-6377-71CF-3220-22B05EB655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de-DE" sz="2900" dirty="0"/>
              <a:t>Welche Gemeinsamkeiten mit der Übung, die Ihr eben gemacht habt erkennt ihr?</a:t>
            </a:r>
            <a:endParaRPr lang="de-CH" sz="2900" dirty="0"/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de-DE" dirty="0"/>
              <a:t>Unterschiede zur Geschichte, die in der ersten Übung entwickelt wurde?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de-DE" dirty="0"/>
              <a:t>Was hat dieses Spiel mit den Computerspielen zu tun, die ihr in eurer Freizeit spielt?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de-DE" dirty="0"/>
              <a:t>Warum braucht ein Computerspiel eine Story?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de-DE" dirty="0"/>
              <a:t>Kennt ihr Spiele, die eine „starke“ Story haben?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de-DE" dirty="0"/>
              <a:t>Was ist der Unterschied zum Anschauen eines Films?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de-DE" dirty="0"/>
              <a:t>Wie muss eine Geschichte aufgebaut sein, dass Sie die Spielenden motiviert?</a:t>
            </a:r>
          </a:p>
          <a:p>
            <a:pPr>
              <a:lnSpc>
                <a:spcPct val="160000"/>
              </a:lnSpc>
              <a:buFont typeface="Wingdings" pitchFamily="2" charset="2"/>
              <a:buChar char="Ø"/>
            </a:pPr>
            <a:r>
              <a:rPr lang="de-DE" dirty="0"/>
              <a:t>Wie muss Sie gestaltet sein, dass sie funktioniert?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C3916E5-4844-49EA-3C7B-65B772F7B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4340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E541A-3FFF-5DB8-69E4-EC3A14EA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erste Story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EC8AD44-E088-42E6-2776-E0C610304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8</a:t>
            </a:fld>
            <a:endParaRPr lang="de-DE"/>
          </a:p>
        </p:txBody>
      </p:sp>
      <p:pic>
        <p:nvPicPr>
          <p:cNvPr id="7" name="Onlinemedien 6" title="3.0 Heldenreise - Weg erstellen">
            <a:hlinkClick r:id="" action="ppaction://media"/>
            <a:extLst>
              <a:ext uri="{FF2B5EF4-FFF2-40B4-BE49-F238E27FC236}">
                <a16:creationId xmlns:a16="http://schemas.microsoft.com/office/drawing/2014/main" id="{8E2A7624-4F47-329B-94B5-92EC95512E1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77265" y="1376300"/>
            <a:ext cx="9232565" cy="5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97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EE541A-3FFF-5DB8-69E4-EC3A14EAA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erste Story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8FEB505-6E1A-3E4A-1226-DFE1141BAECC}"/>
              </a:ext>
            </a:extLst>
          </p:cNvPr>
          <p:cNvSpPr txBox="1"/>
          <p:nvPr/>
        </p:nvSpPr>
        <p:spPr>
          <a:xfrm>
            <a:off x="5675586" y="1690688"/>
            <a:ext cx="56782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Wählt eine der Karten, die in Ihrem Dateiordner abgelegt ist aus.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D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Legt Start und Ziel für die „Reise des / der Heldin“ fest.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rstellt  in 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Twine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eine Geschichte, wie der / die 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Held:in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vom Startpunkt zum Ziel kommt. </a:t>
            </a:r>
            <a:br>
              <a:rPr lang="de-DE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Bedingung: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Die Strecke muss auf drei verschiedenen Wegen zurückgelegt werden können.</a:t>
            </a:r>
            <a:r>
              <a:rPr lang="de-CH" dirty="0">
                <a:effectLst/>
              </a:rPr>
              <a:t> 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Speichert das Projekt.</a:t>
            </a:r>
            <a:b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Testet die Spiele in Partnergruppen und gebt euch gegenseitig Feedback: Bedingungen erfüllt? </a:t>
            </a:r>
            <a:r>
              <a:rPr lang="de-D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Spielspass</a:t>
            </a:r>
            <a:r>
              <a:rPr lang="de-D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Story?</a:t>
            </a:r>
            <a:endParaRPr lang="de-CH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82B289-35D9-F407-7F14-4839740DE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EBA8C-5603-724C-8A1C-66EE4898AEDD}" type="slidenum">
              <a:rPr lang="de-DE" smtClean="0"/>
              <a:t>9</a:t>
            </a:fld>
            <a:endParaRPr lang="de-DE"/>
          </a:p>
        </p:txBody>
      </p:sp>
      <p:pic>
        <p:nvPicPr>
          <p:cNvPr id="9" name="Inhaltsplatzhalter 8" descr="Ein Bild, das Karte, Text, Atlas enthält.&#10;&#10;Automatisch generierte Beschreibung">
            <a:extLst>
              <a:ext uri="{FF2B5EF4-FFF2-40B4-BE49-F238E27FC236}">
                <a16:creationId xmlns:a16="http://schemas.microsoft.com/office/drawing/2014/main" id="{29038C76-07D7-990E-ABD1-3BEB3ED813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690688"/>
            <a:ext cx="4665662" cy="4665662"/>
          </a:xfrm>
        </p:spPr>
      </p:pic>
    </p:spTree>
    <p:extLst>
      <p:ext uri="{BB962C8B-B14F-4D97-AF65-F5344CB8AC3E}">
        <p14:creationId xmlns:p14="http://schemas.microsoft.com/office/powerpoint/2010/main" val="1570638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80ABDE382FF0446B55B8F340FFCBAB5" ma:contentTypeVersion="15" ma:contentTypeDescription="Ein neues Dokument erstellen." ma:contentTypeScope="" ma:versionID="93732f26155d97d1682357aef3165092">
  <xsd:schema xmlns:xsd="http://www.w3.org/2001/XMLSchema" xmlns:xs="http://www.w3.org/2001/XMLSchema" xmlns:p="http://schemas.microsoft.com/office/2006/metadata/properties" xmlns:ns2="4d8c8834-7fc2-4971-af72-9c807b2eaca9" xmlns:ns3="e9eb7298-d1b9-4b87-8827-152766cb4f70" targetNamespace="http://schemas.microsoft.com/office/2006/metadata/properties" ma:root="true" ma:fieldsID="46679ef0df60c6549742e680be70fc94" ns2:_="" ns3:_="">
    <xsd:import namespace="4d8c8834-7fc2-4971-af72-9c807b2eaca9"/>
    <xsd:import namespace="e9eb7298-d1b9-4b87-8827-152766cb4f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c8834-7fc2-4971-af72-9c807b2eac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LengthInSeconds" ma:index="16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9a48e02a-304b-44db-a51f-647cba8d1c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eb7298-d1b9-4b87-8827-152766cb4f70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780416c7-790e-44d1-ac72-1dacfe4960cc}" ma:internalName="TaxCatchAll" ma:showField="CatchAllData" ma:web="e9eb7298-d1b9-4b87-8827-152766cb4f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5D7DD07-2AA8-4FF8-A490-B0E0D769D8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361C9B-102E-4E77-88C8-08FEA098F5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8c8834-7fc2-4971-af72-9c807b2eaca9"/>
    <ds:schemaRef ds:uri="e9eb7298-d1b9-4b87-8827-152766cb4f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577</Words>
  <Application>Microsoft Office PowerPoint</Application>
  <PresentationFormat>Breitbild</PresentationFormat>
  <Paragraphs>62</Paragraphs>
  <Slides>10</Slides>
  <Notes>3</Notes>
  <HiddenSlides>0</HiddenSlides>
  <MMClips>2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</vt:lpstr>
      <vt:lpstr>Interaktives Storytelling</vt:lpstr>
      <vt:lpstr>Games entwickeln</vt:lpstr>
      <vt:lpstr>Lernziele</vt:lpstr>
      <vt:lpstr>Grundlagen Twine</vt:lpstr>
      <vt:lpstr>Erster Versuch</vt:lpstr>
      <vt:lpstr>Acht</vt:lpstr>
      <vt:lpstr>Acht</vt:lpstr>
      <vt:lpstr>Die erste Story</vt:lpstr>
      <vt:lpstr>Die erste Story</vt:lpstr>
      <vt:lpstr>Auswertung der Lektion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Interaktives Storytelling</dc:title>
  <dc:creator>Egle Frank PH Luzern</dc:creator>
  <cp:lastModifiedBy>Blank Fabio PH Luzern</cp:lastModifiedBy>
  <cp:revision>12</cp:revision>
  <dcterms:created xsi:type="dcterms:W3CDTF">2023-04-19T16:54:01Z</dcterms:created>
  <dcterms:modified xsi:type="dcterms:W3CDTF">2023-10-03T06:39:43Z</dcterms:modified>
</cp:coreProperties>
</file>